
<file path=[Content_Types].xml><?xml version="1.0" encoding="utf-8"?>
<Types xmlns="http://schemas.openxmlformats.org/package/2006/content-types">
  <Default Extension="bin" ContentType="image/jpe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8" r:id="rId4"/>
    <p:sldMasterId id="2147483727" r:id="rId5"/>
    <p:sldMasterId id="2147483757" r:id="rId6"/>
    <p:sldMasterId id="2147483706" r:id="rId7"/>
    <p:sldMasterId id="2147483750" r:id="rId8"/>
    <p:sldMasterId id="2147483766" r:id="rId9"/>
    <p:sldMasterId id="2147483777" r:id="rId10"/>
  </p:sldMasterIdLst>
  <p:notesMasterIdLst>
    <p:notesMasterId r:id="rId29"/>
  </p:notesMasterIdLst>
  <p:handoutMasterIdLst>
    <p:handoutMasterId r:id="rId30"/>
  </p:handoutMasterIdLst>
  <p:sldIdLst>
    <p:sldId id="556" r:id="rId11"/>
    <p:sldId id="434" r:id="rId12"/>
    <p:sldId id="489" r:id="rId13"/>
    <p:sldId id="439" r:id="rId14"/>
    <p:sldId id="490" r:id="rId15"/>
    <p:sldId id="491" r:id="rId16"/>
    <p:sldId id="492" r:id="rId17"/>
    <p:sldId id="493" r:id="rId18"/>
    <p:sldId id="494" r:id="rId19"/>
    <p:sldId id="495" r:id="rId20"/>
    <p:sldId id="496" r:id="rId21"/>
    <p:sldId id="553" r:id="rId22"/>
    <p:sldId id="555" r:id="rId23"/>
    <p:sldId id="432" r:id="rId24"/>
    <p:sldId id="463" r:id="rId25"/>
    <p:sldId id="436" r:id="rId26"/>
    <p:sldId id="435" r:id="rId27"/>
    <p:sldId id="414" r:id="rId28"/>
  </p:sldIdLst>
  <p:sldSz cx="12192000" cy="6858000"/>
  <p:notesSz cx="6858000" cy="9144000"/>
  <p:embeddedFontLst>
    <p:embeddedFont>
      <p:font typeface="Aktiv Grotesk" panose="020B0504020202020204" pitchFamily="34" charset="0"/>
      <p:regular r:id="rId31"/>
      <p:bold r:id="rId32"/>
    </p:embeddedFont>
    <p:embeddedFont>
      <p:font typeface="Aktiv Grotesk Medium" panose="020B0504020202020204" pitchFamily="34" charset="0"/>
      <p:regular r:id="rId33"/>
    </p:embeddedFont>
    <p:embeddedFont>
      <p:font typeface="Aktiv Grotesk Thin" panose="020B0404020202020204" pitchFamily="3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50">
          <p15:clr>
            <a:srgbClr val="A4A3A4"/>
          </p15:clr>
        </p15:guide>
        <p15:guide id="4" orient="horz" pos="206">
          <p15:clr>
            <a:srgbClr val="A4A3A4"/>
          </p15:clr>
        </p15:guide>
        <p15:guide id="5" orient="horz" pos="559">
          <p15:clr>
            <a:srgbClr val="A4A3A4"/>
          </p15:clr>
        </p15:guide>
        <p15:guide id="6" orient="horz" pos="930">
          <p15:clr>
            <a:srgbClr val="A4A3A4"/>
          </p15:clr>
        </p15:guide>
        <p15:guide id="7" orient="horz" pos="3618">
          <p15:clr>
            <a:srgbClr val="A4A3A4"/>
          </p15:clr>
        </p15:guide>
        <p15:guide id="8" orient="horz" pos="3970">
          <p15:clr>
            <a:srgbClr val="A4A3A4"/>
          </p15:clr>
        </p15:guide>
        <p15:guide id="9" orient="horz" pos="4145">
          <p15:clr>
            <a:srgbClr val="A4A3A4"/>
          </p15:clr>
        </p15:guide>
        <p15:guide id="10" orient="horz" pos="970">
          <p15:clr>
            <a:srgbClr val="A4A3A4"/>
          </p15:clr>
        </p15:guide>
        <p15:guide id="11" orient="horz" pos="256">
          <p15:clr>
            <a:srgbClr val="A4A3A4"/>
          </p15:clr>
        </p15:guide>
        <p15:guide id="12" orient="horz" pos="1162">
          <p15:clr>
            <a:srgbClr val="A4A3A4"/>
          </p15:clr>
        </p15:guide>
        <p15:guide id="13" pos="7436">
          <p15:clr>
            <a:srgbClr val="A4A3A4"/>
          </p15:clr>
        </p15:guide>
        <p15:guide id="14" pos="2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832"/>
    <a:srgbClr val="1E32FA"/>
    <a:srgbClr val="E6E6E6"/>
    <a:srgbClr val="5A14A0"/>
    <a:srgbClr val="289632"/>
    <a:srgbClr val="F04632"/>
    <a:srgbClr val="F046C8"/>
    <a:srgbClr val="000000"/>
    <a:srgbClr val="4454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B885F-4B97-4FB2-ACF8-F43D9217F27B}" v="1" dt="2021-11-18T10:35:47.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3" autoAdjust="0"/>
    <p:restoredTop sz="93792" autoAdjust="0"/>
  </p:normalViewPr>
  <p:slideViewPr>
    <p:cSldViewPr snapToGrid="0" snapToObjects="1">
      <p:cViewPr varScale="1">
        <p:scale>
          <a:sx n="62" d="100"/>
          <a:sy n="62" d="100"/>
        </p:scale>
        <p:origin x="620" y="56"/>
      </p:cViewPr>
      <p:guideLst>
        <p:guide orient="horz" pos="2160"/>
        <p:guide pos="3840"/>
        <p:guide orient="horz" pos="2250"/>
        <p:guide orient="horz" pos="206"/>
        <p:guide orient="horz" pos="559"/>
        <p:guide orient="horz" pos="930"/>
        <p:guide orient="horz" pos="3618"/>
        <p:guide orient="horz" pos="3970"/>
        <p:guide orient="horz" pos="4145"/>
        <p:guide orient="horz" pos="970"/>
        <p:guide orient="horz" pos="256"/>
        <p:guide orient="horz" pos="1162"/>
        <p:guide pos="7436"/>
        <p:guide pos="2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0" d="100"/>
          <a:sy n="90" d="100"/>
        </p:scale>
        <p:origin x="88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ncarlo Buono" userId="cc90fc34-3622-49de-ac52-fb65bd6d7afc" providerId="ADAL" clId="{3B4B885F-4B97-4FB2-ACF8-F43D9217F27B}"/>
    <pc:docChg chg="undo custSel addSld modSld">
      <pc:chgData name="Giancarlo Buono" userId="cc90fc34-3622-49de-ac52-fb65bd6d7afc" providerId="ADAL" clId="{3B4B885F-4B97-4FB2-ACF8-F43D9217F27B}" dt="2021-11-18T10:36:56.389" v="13" actId="1076"/>
      <pc:docMkLst>
        <pc:docMk/>
      </pc:docMkLst>
      <pc:sldChg chg="addSp delSp modSp new mod">
        <pc:chgData name="Giancarlo Buono" userId="cc90fc34-3622-49de-ac52-fb65bd6d7afc" providerId="ADAL" clId="{3B4B885F-4B97-4FB2-ACF8-F43D9217F27B}" dt="2021-11-18T10:36:56.389" v="13" actId="1076"/>
        <pc:sldMkLst>
          <pc:docMk/>
          <pc:sldMk cId="1342161301" sldId="556"/>
        </pc:sldMkLst>
        <pc:spChg chg="del">
          <ac:chgData name="Giancarlo Buono" userId="cc90fc34-3622-49de-ac52-fb65bd6d7afc" providerId="ADAL" clId="{3B4B885F-4B97-4FB2-ACF8-F43D9217F27B}" dt="2021-11-18T10:35:47.252" v="1" actId="931"/>
          <ac:spMkLst>
            <pc:docMk/>
            <pc:sldMk cId="1342161301" sldId="556"/>
            <ac:spMk id="3" creationId="{7F326CCD-10A0-4F98-B444-D48D94232F14}"/>
          </ac:spMkLst>
        </pc:spChg>
        <pc:spChg chg="add del mod">
          <ac:chgData name="Giancarlo Buono" userId="cc90fc34-3622-49de-ac52-fb65bd6d7afc" providerId="ADAL" clId="{3B4B885F-4B97-4FB2-ACF8-F43D9217F27B}" dt="2021-11-18T10:36:24.124" v="8" actId="11529"/>
          <ac:spMkLst>
            <pc:docMk/>
            <pc:sldMk cId="1342161301" sldId="556"/>
            <ac:spMk id="6" creationId="{36B32082-37E2-400E-AE73-5E928D1288D1}"/>
          </ac:spMkLst>
        </pc:spChg>
        <pc:spChg chg="add del">
          <ac:chgData name="Giancarlo Buono" userId="cc90fc34-3622-49de-ac52-fb65bd6d7afc" providerId="ADAL" clId="{3B4B885F-4B97-4FB2-ACF8-F43D9217F27B}" dt="2021-11-18T10:36:22.937" v="6" actId="11529"/>
          <ac:spMkLst>
            <pc:docMk/>
            <pc:sldMk cId="1342161301" sldId="556"/>
            <ac:spMk id="7" creationId="{DED654CE-5AAE-4005-BF51-12229A46B7CC}"/>
          </ac:spMkLst>
        </pc:spChg>
        <pc:spChg chg="add mod">
          <ac:chgData name="Giancarlo Buono" userId="cc90fc34-3622-49de-ac52-fb65bd6d7afc" providerId="ADAL" clId="{3B4B885F-4B97-4FB2-ACF8-F43D9217F27B}" dt="2021-11-18T10:36:37.606" v="10" actId="207"/>
          <ac:spMkLst>
            <pc:docMk/>
            <pc:sldMk cId="1342161301" sldId="556"/>
            <ac:spMk id="8" creationId="{4C4C731D-484C-4640-895C-585E705557E6}"/>
          </ac:spMkLst>
        </pc:spChg>
        <pc:picChg chg="add mod">
          <ac:chgData name="Giancarlo Buono" userId="cc90fc34-3622-49de-ac52-fb65bd6d7afc" providerId="ADAL" clId="{3B4B885F-4B97-4FB2-ACF8-F43D9217F27B}" dt="2021-11-18T10:36:56.389" v="13" actId="1076"/>
          <ac:picMkLst>
            <pc:docMk/>
            <pc:sldMk cId="1342161301" sldId="556"/>
            <ac:picMk id="5" creationId="{29DAA849-01EA-430E-9766-64FD712ED4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4E25C4-E60C-0146-844E-7A344674F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621289-2DCF-194A-8097-9D2CC54F73B3}" type="slidenum">
              <a:rPr lang="en-GB" smtClean="0">
                <a:solidFill>
                  <a:srgbClr val="1E32FA"/>
                </a:solidFill>
              </a:rPr>
              <a:t>‹#›</a:t>
            </a:fld>
            <a:endParaRPr lang="en-GB">
              <a:solidFill>
                <a:srgbClr val="1E32FA"/>
              </a:solidFill>
            </a:endParaRPr>
          </a:p>
        </p:txBody>
      </p:sp>
    </p:spTree>
    <p:extLst>
      <p:ext uri="{BB962C8B-B14F-4D97-AF65-F5344CB8AC3E}">
        <p14:creationId xmlns:p14="http://schemas.microsoft.com/office/powerpoint/2010/main" val="4036917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rgbClr val="1E32FA"/>
                </a:solidFill>
              </a:defRPr>
            </a:lvl1pPr>
          </a:lstStyle>
          <a:p>
            <a:fld id="{6524D599-8961-4485-8B96-B828C0329545}" type="slidenum">
              <a:rPr lang="en-GB" smtClean="0"/>
              <a:pPr/>
              <a:t>‹#›</a:t>
            </a:fld>
            <a:endParaRPr lang="en-GB"/>
          </a:p>
        </p:txBody>
      </p:sp>
    </p:spTree>
    <p:extLst>
      <p:ext uri="{BB962C8B-B14F-4D97-AF65-F5344CB8AC3E}">
        <p14:creationId xmlns:p14="http://schemas.microsoft.com/office/powerpoint/2010/main" val="321295868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400"/>
      </a:spcBef>
      <a:spcAft>
        <a:spcPts val="300"/>
      </a:spcAft>
      <a:defRPr sz="1200" kern="1200">
        <a:solidFill>
          <a:schemeClr val="tx1"/>
        </a:solidFill>
        <a:latin typeface="+mn-lt"/>
        <a:ea typeface="+mn-ea"/>
        <a:cs typeface="+mn-cs"/>
      </a:defRPr>
    </a:lvl1pPr>
    <a:lvl2pPr marL="144000" indent="-144000" algn="l" defTabSz="914400" rtl="0" eaLnBrk="1" latinLnBrk="0" hangingPunct="1">
      <a:spcBef>
        <a:spcPts val="600"/>
      </a:spcBef>
      <a:spcAft>
        <a:spcPts val="0"/>
      </a:spcAft>
      <a:buSzPct val="110000"/>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Bef>
        <a:spcPts val="300"/>
      </a:spcBef>
      <a:buSzPct val="110000"/>
      <a:buFont typeface="Aktiv Grotesk" panose="020B05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Bef>
        <a:spcPts val="300"/>
      </a:spcBef>
      <a:buFont typeface="Aktiv Grotesk" panose="020B0504020202020204" pitchFamily="34" charset="0"/>
      <a:buChar char="–"/>
      <a:defRPr sz="1200" kern="1200">
        <a:solidFill>
          <a:schemeClr val="tx1"/>
        </a:solidFill>
        <a:latin typeface="+mn-lt"/>
        <a:ea typeface="+mn-ea"/>
        <a:cs typeface="+mn-cs"/>
      </a:defRPr>
    </a:lvl4pPr>
    <a:lvl5pPr marL="0" algn="l" defTabSz="914400" rtl="0" eaLnBrk="1" latinLnBrk="0" hangingPunct="1">
      <a:spcBef>
        <a:spcPts val="1400"/>
      </a:spcBef>
      <a:defRPr sz="1200" kern="1200">
        <a:solidFill>
          <a:srgbClr val="1E32FA"/>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4D599-8961-4485-8B96-B828C0329545}" type="slidenum">
              <a:rPr lang="en-GB" smtClean="0"/>
              <a:pPr/>
              <a:t>2</a:t>
            </a:fld>
            <a:endParaRPr lang="en-GB"/>
          </a:p>
        </p:txBody>
      </p:sp>
    </p:spTree>
    <p:extLst>
      <p:ext uri="{BB962C8B-B14F-4D97-AF65-F5344CB8AC3E}">
        <p14:creationId xmlns:p14="http://schemas.microsoft.com/office/powerpoint/2010/main" val="147887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3</a:t>
            </a:fld>
            <a:endParaRPr lang="en-US"/>
          </a:p>
        </p:txBody>
      </p:sp>
    </p:spTree>
    <p:extLst>
      <p:ext uri="{BB962C8B-B14F-4D97-AF65-F5344CB8AC3E}">
        <p14:creationId xmlns:p14="http://schemas.microsoft.com/office/powerpoint/2010/main" val="374719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11</a:t>
            </a:fld>
            <a:endParaRPr lang="en-US"/>
          </a:p>
        </p:txBody>
      </p:sp>
    </p:spTree>
    <p:extLst>
      <p:ext uri="{BB962C8B-B14F-4D97-AF65-F5344CB8AC3E}">
        <p14:creationId xmlns:p14="http://schemas.microsoft.com/office/powerpoint/2010/main" val="424588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4D599-8961-4485-8B96-B828C0329545}" type="slidenum">
              <a:rPr lang="en-GB" smtClean="0"/>
              <a:pPr/>
              <a:t>15</a:t>
            </a:fld>
            <a:endParaRPr lang="en-GB"/>
          </a:p>
        </p:txBody>
      </p:sp>
    </p:spTree>
    <p:extLst>
      <p:ext uri="{BB962C8B-B14F-4D97-AF65-F5344CB8AC3E}">
        <p14:creationId xmlns:p14="http://schemas.microsoft.com/office/powerpoint/2010/main" val="1768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4D599-8961-4485-8B96-B828C0329545}" type="slidenum">
              <a:rPr lang="en-GB" smtClean="0"/>
              <a:pPr/>
              <a:t>16</a:t>
            </a:fld>
            <a:endParaRPr lang="en-GB"/>
          </a:p>
        </p:txBody>
      </p:sp>
    </p:spTree>
    <p:extLst>
      <p:ext uri="{BB962C8B-B14F-4D97-AF65-F5344CB8AC3E}">
        <p14:creationId xmlns:p14="http://schemas.microsoft.com/office/powerpoint/2010/main" val="103614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4D599-8961-4485-8B96-B828C0329545}" type="slidenum">
              <a:rPr lang="en-GB" smtClean="0"/>
              <a:pPr/>
              <a:t>18</a:t>
            </a:fld>
            <a:endParaRPr lang="en-GB"/>
          </a:p>
        </p:txBody>
      </p:sp>
    </p:spTree>
    <p:extLst>
      <p:ext uri="{BB962C8B-B14F-4D97-AF65-F5344CB8AC3E}">
        <p14:creationId xmlns:p14="http://schemas.microsoft.com/office/powerpoint/2010/main" val="48977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dirty="0"/>
          </a:p>
        </p:txBody>
      </p:sp>
      <p:sp>
        <p:nvSpPr>
          <p:cNvPr id="8" name="Content Placeholder 7"/>
          <p:cNvSpPr>
            <a:spLocks noGrp="1"/>
          </p:cNvSpPr>
          <p:nvPr>
            <p:ph sz="quarter" idx="13"/>
          </p:nvPr>
        </p:nvSpPr>
        <p:spPr>
          <a:xfrm>
            <a:off x="387625"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1947328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33261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ank You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tx1"/>
                </a:solidFill>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Aft>
                <a:spcPts val="600"/>
              </a:spcAft>
              <a:defRPr sz="3000">
                <a:solidFill>
                  <a:schemeClr val="tx1"/>
                </a:solidFill>
                <a:latin typeface="+mn-lt"/>
              </a:defRPr>
            </a:lvl1pPr>
            <a:lvl2pPr marL="216000" indent="-216000">
              <a:lnSpc>
                <a:spcPts val="3400"/>
              </a:lnSpc>
              <a:spcAft>
                <a:spcPts val="1200"/>
              </a:spcAft>
              <a:defRPr sz="3000">
                <a:solidFill>
                  <a:schemeClr val="tx1"/>
                </a:solidFill>
              </a:defRPr>
            </a:lvl2pPr>
            <a:lvl3pPr marL="576000" indent="-360000">
              <a:lnSpc>
                <a:spcPts val="3400"/>
              </a:lnSpc>
              <a:spcAft>
                <a:spcPts val="600"/>
              </a:spcAft>
              <a:defRPr sz="3000">
                <a:solidFill>
                  <a:schemeClr val="tx1"/>
                </a:solidFill>
              </a:defRPr>
            </a:lvl3pPr>
            <a:lvl4pPr marL="1296000" indent="-360000">
              <a:lnSpc>
                <a:spcPts val="3400"/>
              </a:lnSpc>
              <a:spcAft>
                <a:spcPts val="600"/>
              </a:spcAft>
              <a:defRPr sz="3000">
                <a:solidFill>
                  <a:schemeClr val="tx1"/>
                </a:solidFill>
              </a:defRPr>
            </a:lvl4pPr>
            <a:lvl5pPr marL="0">
              <a:lnSpc>
                <a:spcPts val="3400"/>
              </a:lnSpc>
              <a:spcAft>
                <a:spcPts val="600"/>
              </a:spcAft>
              <a:defRPr sz="30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a:extLst>
              <a:ext uri="{FF2B5EF4-FFF2-40B4-BE49-F238E27FC236}">
                <a16:creationId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Picture Placeholder 9">
            <a:extLst>
              <a:ext uri="{FF2B5EF4-FFF2-40B4-BE49-F238E27FC236}">
                <a16:creationId xmlns:a16="http://schemas.microsoft.com/office/drawing/2014/main" id="{72E1410B-FD8A-F54E-8DB6-2A0E55511580}"/>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endParaRPr lang="en-GB" dirty="0"/>
          </a:p>
        </p:txBody>
      </p:sp>
    </p:spTree>
    <p:extLst>
      <p:ext uri="{BB962C8B-B14F-4D97-AF65-F5344CB8AC3E}">
        <p14:creationId xmlns:p14="http://schemas.microsoft.com/office/powerpoint/2010/main" val="23073719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tyl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2" name="Title 1">
            <a:extLst>
              <a:ext uri="{FF2B5EF4-FFF2-40B4-BE49-F238E27FC236}">
                <a16:creationId xmlns:a16="http://schemas.microsoft.com/office/drawing/2014/main" id="{8392E2A5-0A94-224E-8A8B-B758F5D49682}"/>
              </a:ext>
            </a:extLst>
          </p:cNvPr>
          <p:cNvSpPr>
            <a:spLocks noGrp="1"/>
          </p:cNvSpPr>
          <p:nvPr>
            <p:ph type="ctrTitle" hasCustomPrompt="1"/>
          </p:nvPr>
        </p:nvSpPr>
        <p:spPr>
          <a:xfrm>
            <a:off x="388800" y="1440000"/>
            <a:ext cx="7200000" cy="1872000"/>
          </a:xfrm>
        </p:spPr>
        <p:txBody>
          <a:bodyPr anchor="t" anchorCtr="0"/>
          <a:lstStyle>
            <a:lvl1pPr algn="l">
              <a:lnSpc>
                <a:spcPts val="5800"/>
              </a:lnSpc>
              <a:defRPr sz="5600" spc="-80" baseline="0">
                <a:solidFill>
                  <a:schemeClr val="bg1"/>
                </a:solidFill>
                <a:latin typeface="+mj-lt"/>
              </a:defRPr>
            </a:lvl1pPr>
          </a:lstStyle>
          <a:p>
            <a:r>
              <a:rPr lang="en-US" dirty="0"/>
              <a:t>Click to edit</a:t>
            </a:r>
            <a:br>
              <a:rPr lang="en-US" dirty="0"/>
            </a:br>
            <a:r>
              <a:rPr lang="en-US" dirty="0"/>
              <a:t>title style</a:t>
            </a:r>
          </a:p>
        </p:txBody>
      </p:sp>
      <p:sp>
        <p:nvSpPr>
          <p:cNvPr id="3"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4" name="Date Placeholder 3">
            <a:extLst>
              <a:ext uri="{FF2B5EF4-FFF2-40B4-BE49-F238E27FC236}">
                <a16:creationId xmlns:a16="http://schemas.microsoft.com/office/drawing/2014/main" id="{9F7F29FA-07B2-9246-BD54-54AEE122F8A7}"/>
              </a:ext>
            </a:extLst>
          </p:cNvPr>
          <p:cNvSpPr>
            <a:spLocks noGrp="1"/>
          </p:cNvSpPr>
          <p:nvPr>
            <p:ph type="dt" sz="half" idx="10"/>
          </p:nvPr>
        </p:nvSpPr>
        <p:spPr>
          <a:xfrm>
            <a:off x="388800" y="6156000"/>
            <a:ext cx="3600000" cy="432000"/>
          </a:xfrm>
        </p:spPr>
        <p:txBody>
          <a:bodyPr/>
          <a:lstStyle>
            <a:lvl1pPr>
              <a:defRPr sz="2000">
                <a:solidFill>
                  <a:schemeClr val="bg1"/>
                </a:solidFill>
              </a:defRPr>
            </a:lvl1pPr>
          </a:lstStyle>
          <a:p>
            <a:fld id="{4662E3C5-6C5C-B64A-8608-EE5898873FA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8" name="Freeform 5">
            <a:extLst>
              <a:ext uri="{FF2B5EF4-FFF2-40B4-BE49-F238E27FC236}">
                <a16:creationId xmlns:a16="http://schemas.microsoft.com/office/drawing/2014/main" id="{F8EBC734-0E89-CC45-A68A-9AA8FBB43BD2}"/>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231896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17"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a16="http://schemas.microsoft.com/office/drawing/2014/main" id="{0B7F3AF0-22C6-CD4E-B1AD-F64EA21AD561}"/>
              </a:ext>
            </a:extLst>
          </p:cNvPr>
          <p:cNvSpPr>
            <a:spLocks noGrp="1"/>
          </p:cNvSpPr>
          <p:nvPr>
            <p:ph type="dt" sz="half" idx="10"/>
          </p:nvPr>
        </p:nvSpPr>
        <p:spPr>
          <a:xfrm>
            <a:off x="388800" y="6156000"/>
            <a:ext cx="3600000" cy="432000"/>
          </a:xfrm>
        </p:spPr>
        <p:txBody>
          <a:bodyPr/>
          <a:lstStyle>
            <a:lvl1pPr>
              <a:defRPr sz="2000">
                <a:solidFill>
                  <a:schemeClr val="bg1"/>
                </a:solidFill>
              </a:defRPr>
            </a:lvl1pPr>
          </a:lstStyle>
          <a:p>
            <a:fld id="{4662E3C5-6C5C-B64A-8608-EE5898873FAE}" type="datetimeFigureOut">
              <a:rPr lang="en-US" smtClean="0"/>
              <a:pPr/>
              <a:t>11/18/2021</a:t>
            </a:fld>
            <a:endParaRPr lang="en-US" dirty="0"/>
          </a:p>
        </p:txBody>
      </p:sp>
      <p:sp>
        <p:nvSpPr>
          <p:cNvPr id="7" name="Freeform 5">
            <a:extLst>
              <a:ext uri="{FF2B5EF4-FFF2-40B4-BE49-F238E27FC236}">
                <a16:creationId xmlns:a16="http://schemas.microsoft.com/office/drawing/2014/main" id="{0C7D4C7D-8888-F24A-8D56-9B5233DECD73}"/>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9" name="Picture Placeholder 8">
            <a:extLst>
              <a:ext uri="{FF2B5EF4-FFF2-40B4-BE49-F238E27FC236}">
                <a16:creationId xmlns:a16="http://schemas.microsoft.com/office/drawing/2014/main" id="{6853F4E6-622D-6746-9222-95B6AD41F62B}"/>
              </a:ext>
            </a:extLst>
          </p:cNvPr>
          <p:cNvSpPr>
            <a:spLocks noGrp="1"/>
          </p:cNvSpPr>
          <p:nvPr>
            <p:ph type="pic" sz="quarter" idx="13"/>
          </p:nvPr>
        </p:nvSpPr>
        <p:spPr>
          <a:xfrm>
            <a:off x="4560000" y="0"/>
            <a:ext cx="7632000" cy="6858000"/>
          </a:xfrm>
          <a:custGeom>
            <a:avLst/>
            <a:gdLst>
              <a:gd name="connsiteX0" fmla="*/ 0 w 7632000"/>
              <a:gd name="connsiteY0" fmla="*/ 0 h 6858000"/>
              <a:gd name="connsiteX1" fmla="*/ 7632000 w 7632000"/>
              <a:gd name="connsiteY1" fmla="*/ 0 h 6858000"/>
              <a:gd name="connsiteX2" fmla="*/ 7632000 w 7632000"/>
              <a:gd name="connsiteY2" fmla="*/ 6858000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2000" h="6858000">
                <a:moveTo>
                  <a:pt x="0" y="0"/>
                </a:moveTo>
                <a:lnTo>
                  <a:pt x="7632000" y="0"/>
                </a:lnTo>
                <a:lnTo>
                  <a:pt x="7632000" y="6858000"/>
                </a:lnTo>
                <a:lnTo>
                  <a:pt x="2291650" y="6858000"/>
                </a:lnTo>
                <a:lnTo>
                  <a:pt x="2291650" y="6444218"/>
                </a:lnTo>
                <a:cubicBezTo>
                  <a:pt x="2291650" y="2287588"/>
                  <a:pt x="2291650" y="2287588"/>
                  <a:pt x="2291650" y="2287588"/>
                </a:cubicBezTo>
                <a:cubicBezTo>
                  <a:pt x="1030756" y="2287588"/>
                  <a:pt x="7767" y="1263651"/>
                  <a:pt x="7767" y="1588"/>
                </a:cubicBezTo>
                <a:lnTo>
                  <a:pt x="0" y="1588"/>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endParaRPr lang="en-GB" dirty="0"/>
          </a:p>
        </p:txBody>
      </p:sp>
      <p:sp>
        <p:nvSpPr>
          <p:cNvPr id="10" name="Freeform 5">
            <a:extLst>
              <a:ext uri="{FF2B5EF4-FFF2-40B4-BE49-F238E27FC236}">
                <a16:creationId xmlns:a16="http://schemas.microsoft.com/office/drawing/2014/main" id="{F8EBC734-0E89-CC45-A68A-9AA8FBB43BD2}"/>
              </a:ext>
            </a:extLst>
          </p:cNvPr>
          <p:cNvSpPr>
            <a:spLocks noChangeAspect="1" noEditPoints="1"/>
          </p:cNvSpPr>
          <p:nvPr userDrawn="1"/>
        </p:nvSpPr>
        <p:spPr bwMode="auto">
          <a:xfrm>
            <a:off x="10530000" y="5677200"/>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980977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a:p>
        </p:txBody>
      </p:sp>
      <p:sp>
        <p:nvSpPr>
          <p:cNvPr id="8" name="Freeform 5">
            <a:extLst>
              <a:ext uri="{FF2B5EF4-FFF2-40B4-BE49-F238E27FC236}">
                <a16:creationId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85453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a:p>
        </p:txBody>
      </p:sp>
    </p:spTree>
    <p:extLst>
      <p:ext uri="{BB962C8B-B14F-4D97-AF65-F5344CB8AC3E}">
        <p14:creationId xmlns:p14="http://schemas.microsoft.com/office/powerpoint/2010/main" val="41506153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bg1"/>
                </a:solidFill>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Aft>
                <a:spcPts val="600"/>
              </a:spcAft>
              <a:defRPr sz="3000">
                <a:solidFill>
                  <a:schemeClr val="bg1"/>
                </a:solidFill>
                <a:latin typeface="+mn-lt"/>
              </a:defRPr>
            </a:lvl1pPr>
            <a:lvl2pPr marL="216000" indent="-216000">
              <a:lnSpc>
                <a:spcPts val="3400"/>
              </a:lnSpc>
              <a:spcAft>
                <a:spcPts val="1200"/>
              </a:spcAft>
              <a:defRPr sz="3000">
                <a:solidFill>
                  <a:schemeClr val="bg1"/>
                </a:solidFill>
              </a:defRPr>
            </a:lvl2pPr>
            <a:lvl3pPr marL="576000" indent="-360000">
              <a:lnSpc>
                <a:spcPts val="3400"/>
              </a:lnSpc>
              <a:spcAft>
                <a:spcPts val="600"/>
              </a:spcAft>
              <a:defRPr sz="3000">
                <a:solidFill>
                  <a:schemeClr val="bg1"/>
                </a:solidFill>
              </a:defRPr>
            </a:lvl3pPr>
            <a:lvl4pPr marL="1296000" indent="-360000">
              <a:lnSpc>
                <a:spcPts val="3400"/>
              </a:lnSpc>
              <a:spcAft>
                <a:spcPts val="600"/>
              </a:spcAft>
              <a:defRPr sz="3000">
                <a:solidFill>
                  <a:schemeClr val="bg1"/>
                </a:solidFill>
              </a:defRPr>
            </a:lvl4pPr>
            <a:lvl5pPr marL="0">
              <a:lnSpc>
                <a:spcPts val="3400"/>
              </a:lnSpc>
              <a:spcAft>
                <a:spcPts val="600"/>
              </a:spcAft>
              <a:defRPr sz="3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a:extLst>
              <a:ext uri="{FF2B5EF4-FFF2-40B4-BE49-F238E27FC236}">
                <a16:creationId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Picture Placeholder 9">
            <a:extLst>
              <a:ext uri="{FF2B5EF4-FFF2-40B4-BE49-F238E27FC236}">
                <a16:creationId xmlns:a16="http://schemas.microsoft.com/office/drawing/2014/main" id="{72E1410B-FD8A-F54E-8DB6-2A0E55511580}"/>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endParaRPr lang="en-GB" dirty="0"/>
          </a:p>
        </p:txBody>
      </p:sp>
    </p:spTree>
    <p:extLst>
      <p:ext uri="{BB962C8B-B14F-4D97-AF65-F5344CB8AC3E}">
        <p14:creationId xmlns:p14="http://schemas.microsoft.com/office/powerpoint/2010/main" val="4689298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r>
              <a:rPr lang="en-US" altLang="en-US"/>
              <a:t>8th of February 2017, Toulouse</a:t>
            </a:r>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a:t>Air Transport Safety</a:t>
            </a:r>
          </a:p>
        </p:txBody>
      </p:sp>
      <p:sp>
        <p:nvSpPr>
          <p:cNvPr id="6" name="Rectangle 6"/>
          <p:cNvSpPr>
            <a:spLocks noGrp="1" noChangeArrowheads="1"/>
          </p:cNvSpPr>
          <p:nvPr>
            <p:ph type="sldNum" sz="quarter" idx="12"/>
          </p:nvPr>
        </p:nvSpPr>
        <p:spPr/>
        <p:txBody>
          <a:bodyPr/>
          <a:lstStyle>
            <a:lvl1pPr>
              <a:defRPr smtClean="0"/>
            </a:lvl1pPr>
          </a:lstStyle>
          <a:p>
            <a:pPr>
              <a:defRPr/>
            </a:pPr>
            <a:fld id="{37A69324-5AB5-4F0B-A572-C3B62FEF4316}" type="slidenum">
              <a:rPr lang="en-US" altLang="en-US"/>
              <a:pPr>
                <a:defRPr/>
              </a:pPr>
              <a:t>‹#›</a:t>
            </a:fld>
            <a:endParaRPr lang="en-US" altLang="en-US"/>
          </a:p>
        </p:txBody>
      </p:sp>
    </p:spTree>
    <p:extLst>
      <p:ext uri="{BB962C8B-B14F-4D97-AF65-F5344CB8AC3E}">
        <p14:creationId xmlns:p14="http://schemas.microsoft.com/office/powerpoint/2010/main" val="45700806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8" name="Content Placeholder 7"/>
          <p:cNvSpPr>
            <a:spLocks noGrp="1"/>
          </p:cNvSpPr>
          <p:nvPr>
            <p:ph sz="quarter" idx="13"/>
          </p:nvPr>
        </p:nvSpPr>
        <p:spPr>
          <a:xfrm>
            <a:off x="387624"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130478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30126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82682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Tree>
    <p:extLst>
      <p:ext uri="{BB962C8B-B14F-4D97-AF65-F5344CB8AC3E}">
        <p14:creationId xmlns:p14="http://schemas.microsoft.com/office/powerpoint/2010/main" val="227108920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8" name="Text Placeholder 7">
            <a:extLst>
              <a:ext uri="{FF2B5EF4-FFF2-40B4-BE49-F238E27FC236}">
                <a16:creationId xmlns:a16="http://schemas.microsoft.com/office/drawing/2014/main" id="{5900D65B-C254-C040-BE55-1863269FED4A}"/>
              </a:ext>
            </a:extLst>
          </p:cNvPr>
          <p:cNvSpPr>
            <a:spLocks noGrp="1"/>
          </p:cNvSpPr>
          <p:nvPr>
            <p:ph type="body" sz="quarter" idx="13"/>
          </p:nvPr>
        </p:nvSpPr>
        <p:spPr>
          <a:xfrm>
            <a:off x="388800" y="331200"/>
            <a:ext cx="11412000" cy="5382000"/>
          </a:xfrm>
        </p:spPr>
        <p:txBody>
          <a:bodyPr/>
          <a:lstStyle>
            <a:lvl1pPr>
              <a:lnSpc>
                <a:spcPts val="5500"/>
              </a:lnSpc>
              <a:spcAft>
                <a:spcPts val="2400"/>
              </a:spcAft>
              <a:defRPr sz="5000" spc="-50" baseline="0">
                <a:solidFill>
                  <a:schemeClr val="bg1"/>
                </a:solidFill>
                <a:latin typeface="+mj-lt"/>
              </a:defRPr>
            </a:lvl1pPr>
          </a:lstStyle>
          <a:p>
            <a:pPr lvl="0"/>
            <a:r>
              <a:rPr lang="en-US" dirty="0"/>
              <a:t>Edit Master text styles</a:t>
            </a:r>
            <a:endParaRPr lang="en-GB" dirty="0"/>
          </a:p>
        </p:txBody>
      </p:sp>
      <p:pic>
        <p:nvPicPr>
          <p:cNvPr id="9" name="Picture 8">
            <a:extLst>
              <a:ext uri="{FF2B5EF4-FFF2-40B4-BE49-F238E27FC236}">
                <a16:creationId xmlns:a16="http://schemas.microsoft.com/office/drawing/2014/main" id="{D9513F60-BD94-774E-8D4C-D510EB4242D4}"/>
              </a:ext>
            </a:extLst>
          </p:cNvPr>
          <p:cNvPicPr>
            <a:picLocks noChangeAspect="1"/>
          </p:cNvPicPr>
          <p:nvPr userDrawn="1"/>
        </p:nvPicPr>
        <p:blipFill>
          <a:blip r:embed="rId2"/>
          <a:stretch>
            <a:fillRect/>
          </a:stretch>
        </p:blipFill>
        <p:spPr>
          <a:xfrm>
            <a:off x="10910325" y="5919005"/>
            <a:ext cx="900000" cy="562500"/>
          </a:xfrm>
          <a:prstGeom prst="rect">
            <a:avLst/>
          </a:prstGeom>
        </p:spPr>
      </p:pic>
    </p:spTree>
    <p:extLst>
      <p:ext uri="{BB962C8B-B14F-4D97-AF65-F5344CB8AC3E}">
        <p14:creationId xmlns:p14="http://schemas.microsoft.com/office/powerpoint/2010/main" val="1206258087"/>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bg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bg1"/>
                </a:solidFill>
                <a:latin typeface="+mj-lt"/>
              </a:defRPr>
            </a:lvl1pPr>
          </a:lstStyle>
          <a:p>
            <a:pPr lvl="0"/>
            <a:r>
              <a:rPr lang="en-US" dirty="0"/>
              <a:t>Edit Master text styles</a:t>
            </a:r>
            <a:endParaRPr lang="en-GB" dirty="0"/>
          </a:p>
        </p:txBody>
      </p:sp>
    </p:spTree>
    <p:extLst>
      <p:ext uri="{BB962C8B-B14F-4D97-AF65-F5344CB8AC3E}">
        <p14:creationId xmlns:p14="http://schemas.microsoft.com/office/powerpoint/2010/main" val="195281111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2676064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20469278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8" name="Content Placeholder 7"/>
          <p:cNvSpPr>
            <a:spLocks noGrp="1"/>
          </p:cNvSpPr>
          <p:nvPr>
            <p:ph sz="quarter" idx="13"/>
          </p:nvPr>
        </p:nvSpPr>
        <p:spPr>
          <a:xfrm>
            <a:off x="387624"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174010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436641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Multicolou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C5D76C-ED68-064B-A7A9-C9CDFF56C986}"/>
              </a:ext>
            </a:extLst>
          </p:cNvPr>
          <p:cNvSpPr/>
          <p:nvPr userDrawn="1"/>
        </p:nvSpPr>
        <p:spPr>
          <a:xfrm>
            <a:off x="6108001" y="0"/>
            <a:ext cx="608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lvl1pPr>
              <a:lnSpc>
                <a:spcPct val="90000"/>
              </a:lnSpc>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9" name="Content Placeholder 8">
            <a:extLst>
              <a:ext uri="{FF2B5EF4-FFF2-40B4-BE49-F238E27FC236}">
                <a16:creationId xmlns:a16="http://schemas.microsoft.com/office/drawing/2014/main" id="{604AF51F-FB00-E846-AA12-12BD9665EC05}"/>
              </a:ext>
            </a:extLst>
          </p:cNvPr>
          <p:cNvSpPr>
            <a:spLocks noGrp="1"/>
          </p:cNvSpPr>
          <p:nvPr>
            <p:ph sz="quarter" idx="15"/>
          </p:nvPr>
        </p:nvSpPr>
        <p:spPr>
          <a:xfrm>
            <a:off x="387625" y="1476000"/>
            <a:ext cx="5544000" cy="42481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Content Placeholder 10">
            <a:extLst>
              <a:ext uri="{FF2B5EF4-FFF2-40B4-BE49-F238E27FC236}">
                <a16:creationId xmlns:a16="http://schemas.microsoft.com/office/drawing/2014/main" id="{5BDFD5DA-5D4B-7D46-A2DE-B3296588BC41}"/>
              </a:ext>
            </a:extLst>
          </p:cNvPr>
          <p:cNvSpPr>
            <a:spLocks noGrp="1"/>
          </p:cNvSpPr>
          <p:nvPr>
            <p:ph sz="quarter" idx="16"/>
          </p:nvPr>
        </p:nvSpPr>
        <p:spPr>
          <a:xfrm>
            <a:off x="6256075" y="1476000"/>
            <a:ext cx="5543550" cy="42481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Text Placeholder 13">
            <a:extLst>
              <a:ext uri="{FF2B5EF4-FFF2-40B4-BE49-F238E27FC236}">
                <a16:creationId xmlns:a16="http://schemas.microsoft.com/office/drawing/2014/main" id="{95A022EB-FA1E-DE4C-95B5-3863E488B3CB}"/>
              </a:ext>
            </a:extLst>
          </p:cNvPr>
          <p:cNvSpPr>
            <a:spLocks noGrp="1"/>
          </p:cNvSpPr>
          <p:nvPr>
            <p:ph type="body" sz="quarter" idx="17" hasCustomPrompt="1"/>
          </p:nvPr>
        </p:nvSpPr>
        <p:spPr>
          <a:xfrm>
            <a:off x="6256075" y="331200"/>
            <a:ext cx="5544000" cy="720000"/>
          </a:xfrm>
        </p:spPr>
        <p:txBody>
          <a:bodyPr/>
          <a:lstStyle>
            <a:lvl1pPr>
              <a:lnSpc>
                <a:spcPct val="90000"/>
              </a:lnSpc>
              <a:defRPr sz="5000">
                <a:solidFill>
                  <a:schemeClr val="tx1"/>
                </a:solidFill>
              </a:defRPr>
            </a:lvl1pPr>
          </a:lstStyle>
          <a:p>
            <a:pPr lvl="0"/>
            <a:r>
              <a:rPr lang="en-US" dirty="0"/>
              <a:t>Click to edit title</a:t>
            </a:r>
          </a:p>
        </p:txBody>
      </p:sp>
      <p:sp>
        <p:nvSpPr>
          <p:cNvPr id="15" name="Freeform 5">
            <a:extLst>
              <a:ext uri="{FF2B5EF4-FFF2-40B4-BE49-F238E27FC236}">
                <a16:creationId xmlns:a16="http://schemas.microsoft.com/office/drawing/2014/main" id="{041B81D9-D63C-3A45-B5D1-F0E0F712AC1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464813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Tree>
    <p:extLst>
      <p:ext uri="{BB962C8B-B14F-4D97-AF65-F5344CB8AC3E}">
        <p14:creationId xmlns:p14="http://schemas.microsoft.com/office/powerpoint/2010/main" val="177281665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dirty="0"/>
          </a:p>
        </p:txBody>
      </p:sp>
      <p:sp>
        <p:nvSpPr>
          <p:cNvPr id="8" name="Text Placeholder 7">
            <a:extLst>
              <a:ext uri="{FF2B5EF4-FFF2-40B4-BE49-F238E27FC236}">
                <a16:creationId xmlns:a16="http://schemas.microsoft.com/office/drawing/2014/main" id="{5900D65B-C254-C040-BE55-1863269FED4A}"/>
              </a:ext>
            </a:extLst>
          </p:cNvPr>
          <p:cNvSpPr>
            <a:spLocks noGrp="1"/>
          </p:cNvSpPr>
          <p:nvPr>
            <p:ph type="body" sz="quarter" idx="13"/>
          </p:nvPr>
        </p:nvSpPr>
        <p:spPr>
          <a:xfrm>
            <a:off x="388800" y="331200"/>
            <a:ext cx="11412000" cy="5382000"/>
          </a:xfrm>
        </p:spPr>
        <p:txBody>
          <a:bodyPr/>
          <a:lstStyle>
            <a:lvl1pPr>
              <a:lnSpc>
                <a:spcPts val="5500"/>
              </a:lnSpc>
              <a:spcAft>
                <a:spcPts val="2400"/>
              </a:spcAft>
              <a:defRPr sz="5000" spc="-50" baseline="0">
                <a:solidFill>
                  <a:schemeClr val="tx1"/>
                </a:solidFill>
                <a:latin typeface="+mj-lt"/>
              </a:defRPr>
            </a:lvl1pPr>
          </a:lstStyle>
          <a:p>
            <a:pPr lvl="0"/>
            <a:r>
              <a:rPr lang="en-US" dirty="0"/>
              <a:t>Edit Master text styles</a:t>
            </a:r>
            <a:endParaRPr lang="en-GB" dirty="0"/>
          </a:p>
        </p:txBody>
      </p:sp>
    </p:spTree>
    <p:extLst>
      <p:ext uri="{BB962C8B-B14F-4D97-AF65-F5344CB8AC3E}">
        <p14:creationId xmlns:p14="http://schemas.microsoft.com/office/powerpoint/2010/main" val="592184627"/>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1308275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tx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tx1"/>
                </a:solidFill>
                <a:latin typeface="+mj-lt"/>
              </a:defRPr>
            </a:lvl1pPr>
          </a:lstStyle>
          <a:p>
            <a:pPr lvl="0"/>
            <a:r>
              <a:rPr lang="en-US" dirty="0"/>
              <a:t>Edit Master text styles</a:t>
            </a:r>
            <a:endParaRPr lang="en-GB" dirty="0"/>
          </a:p>
        </p:txBody>
      </p:sp>
    </p:spTree>
    <p:extLst>
      <p:ext uri="{BB962C8B-B14F-4D97-AF65-F5344CB8AC3E}">
        <p14:creationId xmlns:p14="http://schemas.microsoft.com/office/powerpoint/2010/main" val="74945585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28987925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156007151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tyl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9" name="Freeform 5">
            <a:extLst>
              <a:ext uri="{FF2B5EF4-FFF2-40B4-BE49-F238E27FC236}">
                <a16:creationId xmlns:a16="http://schemas.microsoft.com/office/drawing/2014/main" id="{F8EBC734-0E89-CC45-A68A-9AA8FBB43BD2}"/>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2"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13" name="Date Placeholder 3">
            <a:extLst>
              <a:ext uri="{FF2B5EF4-FFF2-40B4-BE49-F238E27FC236}">
                <a16:creationId xmlns:a16="http://schemas.microsoft.com/office/drawing/2014/main" id="{9F7F29FA-07B2-9246-BD54-54AEE122F8A7}"/>
              </a:ext>
            </a:extLst>
          </p:cNvPr>
          <p:cNvSpPr>
            <a:spLocks noGrp="1"/>
          </p:cNvSpPr>
          <p:nvPr>
            <p:ph type="dt" sz="half" idx="10"/>
          </p:nvPr>
        </p:nvSpPr>
        <p:spPr>
          <a:xfrm>
            <a:off x="388800" y="6156000"/>
            <a:ext cx="3600000" cy="432000"/>
          </a:xfrm>
          <a:noFill/>
        </p:spPr>
        <p:txBody>
          <a:bodyPr/>
          <a:lstStyle>
            <a:lvl1pPr>
              <a:defRPr sz="2000">
                <a:solidFill>
                  <a:schemeClr val="bg1"/>
                </a:solidFill>
              </a:defRPr>
            </a:lvl1pPr>
          </a:lstStyle>
          <a:p>
            <a:fld id="{A9AFC7B1-750C-40E3-9BE6-A0AF5114679E}" type="datetime3">
              <a:rPr lang="en-US" smtClean="0"/>
              <a:t>18 November 2021</a:t>
            </a:fld>
            <a:endParaRPr lang="en-US" dirty="0"/>
          </a:p>
        </p:txBody>
      </p:sp>
    </p:spTree>
    <p:extLst>
      <p:ext uri="{BB962C8B-B14F-4D97-AF65-F5344CB8AC3E}">
        <p14:creationId xmlns:p14="http://schemas.microsoft.com/office/powerpoint/2010/main" val="3713103339"/>
      </p:ext>
    </p:extLst>
  </p:cSld>
  <p:clrMapOvr>
    <a:masterClrMapping/>
  </p:clrMapOvr>
  <p:transition>
    <p:fade/>
  </p:transition>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7" name="Freeform 5">
            <a:extLst>
              <a:ext uri="{FF2B5EF4-FFF2-40B4-BE49-F238E27FC236}">
                <a16:creationId xmlns:a16="http://schemas.microsoft.com/office/drawing/2014/main" id="{0C7D4C7D-8888-F24A-8D56-9B5233DECD73}"/>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Picture Placeholder 8">
            <a:extLst>
              <a:ext uri="{FF2B5EF4-FFF2-40B4-BE49-F238E27FC236}">
                <a16:creationId xmlns:a16="http://schemas.microsoft.com/office/drawing/2014/main" id="{6853F4E6-622D-6746-9222-95B6AD41F62B}"/>
              </a:ext>
            </a:extLst>
          </p:cNvPr>
          <p:cNvSpPr>
            <a:spLocks noGrp="1"/>
          </p:cNvSpPr>
          <p:nvPr>
            <p:ph type="pic" sz="quarter" idx="13"/>
          </p:nvPr>
        </p:nvSpPr>
        <p:spPr>
          <a:xfrm>
            <a:off x="4560000" y="0"/>
            <a:ext cx="7632000" cy="6858000"/>
          </a:xfrm>
          <a:custGeom>
            <a:avLst/>
            <a:gdLst>
              <a:gd name="connsiteX0" fmla="*/ 0 w 7632000"/>
              <a:gd name="connsiteY0" fmla="*/ 0 h 6858000"/>
              <a:gd name="connsiteX1" fmla="*/ 7632000 w 7632000"/>
              <a:gd name="connsiteY1" fmla="*/ 0 h 6858000"/>
              <a:gd name="connsiteX2" fmla="*/ 7632000 w 7632000"/>
              <a:gd name="connsiteY2" fmla="*/ 6858000 h 6858000"/>
              <a:gd name="connsiteX3" fmla="*/ 2291650 w 7632000"/>
              <a:gd name="connsiteY3" fmla="*/ 6858000 h 6858000"/>
              <a:gd name="connsiteX4" fmla="*/ 2291650 w 7632000"/>
              <a:gd name="connsiteY4" fmla="*/ 6444218 h 6858000"/>
              <a:gd name="connsiteX5" fmla="*/ 2291650 w 7632000"/>
              <a:gd name="connsiteY5" fmla="*/ 2287588 h 6858000"/>
              <a:gd name="connsiteX6" fmla="*/ 7767 w 7632000"/>
              <a:gd name="connsiteY6" fmla="*/ 1588 h 6858000"/>
              <a:gd name="connsiteX7" fmla="*/ 0 w 7632000"/>
              <a:gd name="connsiteY7"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2000" h="6858000">
                <a:moveTo>
                  <a:pt x="0" y="0"/>
                </a:moveTo>
                <a:lnTo>
                  <a:pt x="7632000" y="0"/>
                </a:lnTo>
                <a:lnTo>
                  <a:pt x="7632000" y="6858000"/>
                </a:lnTo>
                <a:lnTo>
                  <a:pt x="2291650" y="6858000"/>
                </a:lnTo>
                <a:lnTo>
                  <a:pt x="2291650" y="6444218"/>
                </a:lnTo>
                <a:cubicBezTo>
                  <a:pt x="2291650" y="2287588"/>
                  <a:pt x="2291650" y="2287588"/>
                  <a:pt x="2291650" y="2287588"/>
                </a:cubicBezTo>
                <a:cubicBezTo>
                  <a:pt x="1030756" y="2287588"/>
                  <a:pt x="7767" y="1263651"/>
                  <a:pt x="7767" y="1588"/>
                </a:cubicBezTo>
                <a:lnTo>
                  <a:pt x="0" y="1588"/>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endParaRPr lang="en-GB" dirty="0"/>
          </a:p>
        </p:txBody>
      </p:sp>
      <p:sp>
        <p:nvSpPr>
          <p:cNvPr id="9" name="Freeform 5">
            <a:extLst>
              <a:ext uri="{FF2B5EF4-FFF2-40B4-BE49-F238E27FC236}">
                <a16:creationId xmlns:a16="http://schemas.microsoft.com/office/drawing/2014/main" id="{F8EBC734-0E89-CC45-A68A-9AA8FBB43BD2}"/>
              </a:ext>
            </a:extLst>
          </p:cNvPr>
          <p:cNvSpPr>
            <a:spLocks noChangeAspect="1" noEditPoints="1"/>
          </p:cNvSpPr>
          <p:nvPr userDrawn="1"/>
        </p:nvSpPr>
        <p:spPr bwMode="auto">
          <a:xfrm>
            <a:off x="10530000" y="5677200"/>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tx1"/>
                </a:solidFill>
                <a:latin typeface="+mj-lt"/>
              </a:defRPr>
            </a:lvl1pPr>
          </a:lstStyle>
          <a:p>
            <a:r>
              <a:rPr lang="en-US" dirty="0"/>
              <a:t>Click to </a:t>
            </a:r>
            <a:br>
              <a:rPr lang="en-US" dirty="0"/>
            </a:br>
            <a:r>
              <a:rPr lang="en-US" dirty="0"/>
              <a:t>edit title </a:t>
            </a:r>
          </a:p>
        </p:txBody>
      </p:sp>
      <p:sp>
        <p:nvSpPr>
          <p:cNvPr id="13"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10" name="Date Placeholder 3">
            <a:extLst>
              <a:ext uri="{FF2B5EF4-FFF2-40B4-BE49-F238E27FC236}">
                <a16:creationId xmlns:a16="http://schemas.microsoft.com/office/drawing/2014/main" id="{9F7F29FA-07B2-9246-BD54-54AEE122F8A7}"/>
              </a:ext>
            </a:extLst>
          </p:cNvPr>
          <p:cNvSpPr>
            <a:spLocks noGrp="1"/>
          </p:cNvSpPr>
          <p:nvPr>
            <p:ph type="dt" sz="half" idx="10"/>
          </p:nvPr>
        </p:nvSpPr>
        <p:spPr>
          <a:xfrm>
            <a:off x="388800" y="6156000"/>
            <a:ext cx="3600000" cy="432000"/>
          </a:xfrm>
        </p:spPr>
        <p:txBody>
          <a:bodyPr/>
          <a:lstStyle>
            <a:lvl1pPr>
              <a:defRPr sz="2000">
                <a:solidFill>
                  <a:schemeClr val="tx1"/>
                </a:solidFill>
              </a:defRPr>
            </a:lvl1pPr>
          </a:lstStyle>
          <a:p>
            <a:fld id="{28D971A3-4261-49A4-AE5F-A958D6DD51E5}" type="datetime3">
              <a:rPr lang="en-US" smtClean="0"/>
              <a:t>18 November 2021</a:t>
            </a:fld>
            <a:endParaRPr lang="en-US" dirty="0"/>
          </a:p>
        </p:txBody>
      </p:sp>
    </p:spTree>
    <p:extLst>
      <p:ext uri="{BB962C8B-B14F-4D97-AF65-F5344CB8AC3E}">
        <p14:creationId xmlns:p14="http://schemas.microsoft.com/office/powerpoint/2010/main" val="2167228051"/>
      </p:ext>
    </p:extLst>
  </p:cSld>
  <p:clrMapOvr>
    <a:masterClrMapping/>
  </p:clrMapOvr>
  <p:transition>
    <p:fade/>
  </p:transition>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a:solidFill>
                  <a:schemeClr val="tx1"/>
                </a:solidFill>
              </a:defRPr>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a:p>
        </p:txBody>
      </p:sp>
      <p:sp>
        <p:nvSpPr>
          <p:cNvPr id="8" name="Freeform 5">
            <a:extLst>
              <a:ext uri="{FF2B5EF4-FFF2-40B4-BE49-F238E27FC236}">
                <a16:creationId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12106604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a:solidFill>
                  <a:schemeClr val="tx1"/>
                </a:solidFill>
              </a:defRPr>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a:p>
        </p:txBody>
      </p:sp>
      <p:sp>
        <p:nvSpPr>
          <p:cNvPr id="7" name="Freeform 5">
            <a:extLst>
              <a:ext uri="{FF2B5EF4-FFF2-40B4-BE49-F238E27FC236}">
                <a16:creationId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80743791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tx1"/>
                </a:solidFill>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Aft>
                <a:spcPts val="600"/>
              </a:spcAft>
              <a:defRPr sz="3000">
                <a:solidFill>
                  <a:schemeClr val="tx1"/>
                </a:solidFill>
                <a:latin typeface="+mn-lt"/>
              </a:defRPr>
            </a:lvl1pPr>
            <a:lvl2pPr marL="216000" indent="-216000">
              <a:lnSpc>
                <a:spcPts val="3400"/>
              </a:lnSpc>
              <a:spcAft>
                <a:spcPts val="1200"/>
              </a:spcAft>
              <a:defRPr sz="3000">
                <a:solidFill>
                  <a:schemeClr val="tx1"/>
                </a:solidFill>
              </a:defRPr>
            </a:lvl2pPr>
            <a:lvl3pPr marL="576000" indent="-360000">
              <a:lnSpc>
                <a:spcPts val="3400"/>
              </a:lnSpc>
              <a:spcAft>
                <a:spcPts val="600"/>
              </a:spcAft>
              <a:defRPr sz="3000">
                <a:solidFill>
                  <a:schemeClr val="tx1"/>
                </a:solidFill>
              </a:defRPr>
            </a:lvl3pPr>
            <a:lvl4pPr marL="1296000" indent="-360000">
              <a:lnSpc>
                <a:spcPts val="3400"/>
              </a:lnSpc>
              <a:spcAft>
                <a:spcPts val="600"/>
              </a:spcAft>
              <a:defRPr sz="3000">
                <a:solidFill>
                  <a:schemeClr val="tx1"/>
                </a:solidFill>
              </a:defRPr>
            </a:lvl4pPr>
            <a:lvl5pPr marL="0">
              <a:lnSpc>
                <a:spcPts val="3400"/>
              </a:lnSpc>
              <a:spcAft>
                <a:spcPts val="600"/>
              </a:spcAft>
              <a:defRPr sz="30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a:extLst>
              <a:ext uri="{FF2B5EF4-FFF2-40B4-BE49-F238E27FC236}">
                <a16:creationId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Picture Placeholder 9">
            <a:extLst>
              <a:ext uri="{FF2B5EF4-FFF2-40B4-BE49-F238E27FC236}">
                <a16:creationId xmlns:a16="http://schemas.microsoft.com/office/drawing/2014/main" id="{72E1410B-FD8A-F54E-8DB6-2A0E55511580}"/>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endParaRPr lang="en-GB" dirty="0"/>
          </a:p>
        </p:txBody>
      </p:sp>
    </p:spTree>
    <p:extLst>
      <p:ext uri="{BB962C8B-B14F-4D97-AF65-F5344CB8AC3E}">
        <p14:creationId xmlns:p14="http://schemas.microsoft.com/office/powerpoint/2010/main" val="152993473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dirty="0"/>
          </a:p>
        </p:txBody>
      </p:sp>
      <p:sp>
        <p:nvSpPr>
          <p:cNvPr id="8" name="Content Placeholder 7"/>
          <p:cNvSpPr>
            <a:spLocks noGrp="1"/>
          </p:cNvSpPr>
          <p:nvPr>
            <p:ph sz="quarter" idx="13"/>
          </p:nvPr>
        </p:nvSpPr>
        <p:spPr>
          <a:xfrm>
            <a:off x="387625" y="1476000"/>
            <a:ext cx="1141200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151703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493781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Grey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Tree>
    <p:extLst>
      <p:ext uri="{BB962C8B-B14F-4D97-AF65-F5344CB8AC3E}">
        <p14:creationId xmlns:p14="http://schemas.microsoft.com/office/powerpoint/2010/main" val="293807373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580810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Grey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Tree>
    <p:extLst>
      <p:ext uri="{BB962C8B-B14F-4D97-AF65-F5344CB8AC3E}">
        <p14:creationId xmlns:p14="http://schemas.microsoft.com/office/powerpoint/2010/main" val="22561968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Content Multicolo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C5D76C-ED68-064B-A7A9-C9CDFF56C986}"/>
              </a:ext>
            </a:extLst>
          </p:cNvPr>
          <p:cNvSpPr/>
          <p:nvPr userDrawn="1"/>
        </p:nvSpPr>
        <p:spPr>
          <a:xfrm>
            <a:off x="6108001" y="0"/>
            <a:ext cx="608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lvl1pPr>
              <a:lnSpc>
                <a:spcPct val="90000"/>
              </a:lnSpc>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9" name="Content Placeholder 8">
            <a:extLst>
              <a:ext uri="{FF2B5EF4-FFF2-40B4-BE49-F238E27FC236}">
                <a16:creationId xmlns:a16="http://schemas.microsoft.com/office/drawing/2014/main" id="{604AF51F-FB00-E846-AA12-12BD9665EC05}"/>
              </a:ext>
            </a:extLst>
          </p:cNvPr>
          <p:cNvSpPr>
            <a:spLocks noGrp="1"/>
          </p:cNvSpPr>
          <p:nvPr>
            <p:ph sz="quarter" idx="15"/>
          </p:nvPr>
        </p:nvSpPr>
        <p:spPr>
          <a:xfrm>
            <a:off x="387625" y="1476000"/>
            <a:ext cx="5544000" cy="424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a16="http://schemas.microsoft.com/office/drawing/2014/main" id="{5BDFD5DA-5D4B-7D46-A2DE-B3296588BC41}"/>
              </a:ext>
            </a:extLst>
          </p:cNvPr>
          <p:cNvSpPr>
            <a:spLocks noGrp="1"/>
          </p:cNvSpPr>
          <p:nvPr>
            <p:ph sz="quarter" idx="16"/>
          </p:nvPr>
        </p:nvSpPr>
        <p:spPr>
          <a:xfrm>
            <a:off x="6256075" y="1476000"/>
            <a:ext cx="5543550" cy="424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a16="http://schemas.microsoft.com/office/drawing/2014/main" id="{95A022EB-FA1E-DE4C-95B5-3863E488B3CB}"/>
              </a:ext>
            </a:extLst>
          </p:cNvPr>
          <p:cNvSpPr>
            <a:spLocks noGrp="1"/>
          </p:cNvSpPr>
          <p:nvPr>
            <p:ph type="body" sz="quarter" idx="17" hasCustomPrompt="1"/>
          </p:nvPr>
        </p:nvSpPr>
        <p:spPr>
          <a:xfrm>
            <a:off x="6256075" y="331200"/>
            <a:ext cx="5544000" cy="720000"/>
          </a:xfrm>
        </p:spPr>
        <p:txBody>
          <a:bodyPr/>
          <a:lstStyle>
            <a:lvl1pPr>
              <a:lnSpc>
                <a:spcPct val="90000"/>
              </a:lnSpc>
              <a:defRPr sz="5000">
                <a:solidFill>
                  <a:schemeClr val="bg1"/>
                </a:solidFill>
              </a:defRPr>
            </a:lvl1pPr>
          </a:lstStyle>
          <a:p>
            <a:pPr lvl="0"/>
            <a:r>
              <a:rPr lang="en-US" dirty="0"/>
              <a:t>Click to edit title</a:t>
            </a:r>
          </a:p>
        </p:txBody>
      </p:sp>
      <p:sp>
        <p:nvSpPr>
          <p:cNvPr id="15" name="Freeform 5">
            <a:extLst>
              <a:ext uri="{FF2B5EF4-FFF2-40B4-BE49-F238E27FC236}">
                <a16:creationId xmlns:a16="http://schemas.microsoft.com/office/drawing/2014/main" id="{041B81D9-D63C-3A45-B5D1-F0E0F712AC1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192262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A62BB11-9EFF-F645-BCB6-C22776E9D034}"/>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7" name="Text Placeholder 7">
            <a:extLst>
              <a:ext uri="{FF2B5EF4-FFF2-40B4-BE49-F238E27FC236}">
                <a16:creationId xmlns:a16="http://schemas.microsoft.com/office/drawing/2014/main" id="{46A7E639-1729-EF45-A48C-17927EC5B259}"/>
              </a:ext>
            </a:extLst>
          </p:cNvPr>
          <p:cNvSpPr>
            <a:spLocks noGrp="1"/>
          </p:cNvSpPr>
          <p:nvPr>
            <p:ph type="body" sz="quarter" idx="14"/>
          </p:nvPr>
        </p:nvSpPr>
        <p:spPr>
          <a:xfrm>
            <a:off x="388800" y="331201"/>
            <a:ext cx="10440000" cy="3096000"/>
          </a:xfrm>
        </p:spPr>
        <p:txBody>
          <a:bodyPr/>
          <a:lstStyle>
            <a:lvl1pPr>
              <a:lnSpc>
                <a:spcPts val="5500"/>
              </a:lnSpc>
              <a:spcAft>
                <a:spcPts val="2400"/>
              </a:spcAft>
              <a:defRPr sz="5000" spc="-50" baseline="0">
                <a:solidFill>
                  <a:schemeClr val="bg1"/>
                </a:solidFill>
                <a:latin typeface="+mj-lt"/>
              </a:defRPr>
            </a:lvl1pPr>
          </a:lstStyle>
          <a:p>
            <a:pPr lvl="0"/>
            <a:r>
              <a:rPr lang="en-US"/>
              <a:t>Edit Master text styles</a:t>
            </a:r>
          </a:p>
        </p:txBody>
      </p:sp>
      <p:sp>
        <p:nvSpPr>
          <p:cNvPr id="8"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816965"/>
      </p:ext>
    </p:extLst>
  </p:cSld>
  <p:clrMapOvr>
    <a:masterClrMapping/>
  </p:clrMapOvr>
  <p:transition>
    <p:fade/>
  </p:transition>
  <p:extLst>
    <p:ext uri="{DCECCB84-F9BA-43D5-87BE-67443E8EF086}">
      <p15:sldGuideLst xmlns:p15="http://schemas.microsoft.com/office/powerpoint/2012/main">
        <p15:guide id="1" pos="6825">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accent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accent1"/>
                </a:solidFill>
                <a:latin typeface="+mj-lt"/>
              </a:defRPr>
            </a:lvl1pPr>
          </a:lstStyle>
          <a:p>
            <a:pPr lvl="0"/>
            <a:r>
              <a:rPr lang="en-US"/>
              <a:t>Edit Master text styles</a:t>
            </a:r>
          </a:p>
        </p:txBody>
      </p:sp>
    </p:spTree>
    <p:extLst>
      <p:ext uri="{BB962C8B-B14F-4D97-AF65-F5344CB8AC3E}">
        <p14:creationId xmlns:p14="http://schemas.microsoft.com/office/powerpoint/2010/main" val="286746132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256A8C-F631-5048-933E-36BB2B719375}"/>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E5ABC13E-3AAB-A84C-BD3A-6009A004F8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E142A4-736B-DF4E-A72E-E936C45320B7}"/>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Media Placeholder 6">
            <a:extLst>
              <a:ext uri="{FF2B5EF4-FFF2-40B4-BE49-F238E27FC236}">
                <a16:creationId xmlns:a16="http://schemas.microsoft.com/office/drawing/2014/main" id="{38A3C210-3C6C-BB4E-AB18-520DA31DFF9D}"/>
              </a:ext>
            </a:extLst>
          </p:cNvPr>
          <p:cNvSpPr>
            <a:spLocks noGrp="1"/>
          </p:cNvSpPr>
          <p:nvPr>
            <p:ph type="media" sz="quarter" idx="13"/>
          </p:nvPr>
        </p:nvSpPr>
        <p:spPr>
          <a:xfrm>
            <a:off x="0" y="0"/>
            <a:ext cx="12192000" cy="6858000"/>
          </a:xfrm>
        </p:spPr>
        <p:txBody>
          <a:bodyPr anchor="ctr" anchorCtr="0"/>
          <a:lstStyle>
            <a:lvl1pPr algn="ctr">
              <a:defRPr sz="2000">
                <a:solidFill>
                  <a:schemeClr val="tx1"/>
                </a:solidFill>
                <a:latin typeface="+mn-lt"/>
              </a:defRPr>
            </a:lvl1pPr>
          </a:lstStyle>
          <a:p>
            <a:r>
              <a:rPr lang="en-US"/>
              <a:t>Click icon to add media</a:t>
            </a:r>
            <a:endParaRPr lang="en-GB"/>
          </a:p>
        </p:txBody>
      </p:sp>
      <p:sp>
        <p:nvSpPr>
          <p:cNvPr id="6"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3128231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408562034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30117716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dirty="0"/>
          </a:p>
        </p:txBody>
      </p:sp>
      <p:sp>
        <p:nvSpPr>
          <p:cNvPr id="8" name="Content Placeholder 7"/>
          <p:cNvSpPr>
            <a:spLocks noGrp="1"/>
          </p:cNvSpPr>
          <p:nvPr>
            <p:ph sz="quarter" idx="13"/>
          </p:nvPr>
        </p:nvSpPr>
        <p:spPr>
          <a:xfrm>
            <a:off x="387625" y="1476000"/>
            <a:ext cx="1141200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4080047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726597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Multicolo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C5D76C-ED68-064B-A7A9-C9CDFF56C986}"/>
              </a:ext>
            </a:extLst>
          </p:cNvPr>
          <p:cNvSpPr/>
          <p:nvPr userDrawn="1"/>
        </p:nvSpPr>
        <p:spPr>
          <a:xfrm>
            <a:off x="6108001" y="0"/>
            <a:ext cx="608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lvl1pPr>
              <a:lnSpc>
                <a:spcPct val="90000"/>
              </a:lnSpc>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9" name="Content Placeholder 8">
            <a:extLst>
              <a:ext uri="{FF2B5EF4-FFF2-40B4-BE49-F238E27FC236}">
                <a16:creationId xmlns:a16="http://schemas.microsoft.com/office/drawing/2014/main" id="{604AF51F-FB00-E846-AA12-12BD9665EC05}"/>
              </a:ext>
            </a:extLst>
          </p:cNvPr>
          <p:cNvSpPr>
            <a:spLocks noGrp="1"/>
          </p:cNvSpPr>
          <p:nvPr>
            <p:ph sz="quarter" idx="15"/>
          </p:nvPr>
        </p:nvSpPr>
        <p:spPr>
          <a:xfrm>
            <a:off x="387625" y="1476000"/>
            <a:ext cx="5544000"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a16="http://schemas.microsoft.com/office/drawing/2014/main" id="{5BDFD5DA-5D4B-7D46-A2DE-B3296588BC41}"/>
              </a:ext>
            </a:extLst>
          </p:cNvPr>
          <p:cNvSpPr>
            <a:spLocks noGrp="1"/>
          </p:cNvSpPr>
          <p:nvPr>
            <p:ph sz="quarter" idx="16"/>
          </p:nvPr>
        </p:nvSpPr>
        <p:spPr>
          <a:xfrm>
            <a:off x="6256075" y="1476000"/>
            <a:ext cx="5543550" cy="424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a16="http://schemas.microsoft.com/office/drawing/2014/main" id="{95A022EB-FA1E-DE4C-95B5-3863E488B3CB}"/>
              </a:ext>
            </a:extLst>
          </p:cNvPr>
          <p:cNvSpPr>
            <a:spLocks noGrp="1"/>
          </p:cNvSpPr>
          <p:nvPr>
            <p:ph type="body" sz="quarter" idx="17" hasCustomPrompt="1"/>
          </p:nvPr>
        </p:nvSpPr>
        <p:spPr>
          <a:xfrm>
            <a:off x="6256075" y="331200"/>
            <a:ext cx="5544000" cy="720000"/>
          </a:xfrm>
        </p:spPr>
        <p:txBody>
          <a:bodyPr/>
          <a:lstStyle>
            <a:lvl1pPr>
              <a:lnSpc>
                <a:spcPct val="90000"/>
              </a:lnSpc>
              <a:defRPr sz="5000">
                <a:solidFill>
                  <a:schemeClr val="bg1"/>
                </a:solidFill>
              </a:defRPr>
            </a:lvl1pPr>
          </a:lstStyle>
          <a:p>
            <a:pPr lvl="0"/>
            <a:r>
              <a:rPr lang="en-US" dirty="0"/>
              <a:t>Click to edit title</a:t>
            </a:r>
          </a:p>
        </p:txBody>
      </p:sp>
      <p:sp>
        <p:nvSpPr>
          <p:cNvPr id="15" name="Freeform 5">
            <a:extLst>
              <a:ext uri="{FF2B5EF4-FFF2-40B4-BE49-F238E27FC236}">
                <a16:creationId xmlns:a16="http://schemas.microsoft.com/office/drawing/2014/main" id="{041B81D9-D63C-3A45-B5D1-F0E0F712AC1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7419509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311628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Grey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Tree>
    <p:extLst>
      <p:ext uri="{BB962C8B-B14F-4D97-AF65-F5344CB8AC3E}">
        <p14:creationId xmlns:p14="http://schemas.microsoft.com/office/powerpoint/2010/main" val="308753249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wo Content Multicolo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C5D76C-ED68-064B-A7A9-C9CDFF56C986}"/>
              </a:ext>
            </a:extLst>
          </p:cNvPr>
          <p:cNvSpPr/>
          <p:nvPr userDrawn="1"/>
        </p:nvSpPr>
        <p:spPr>
          <a:xfrm>
            <a:off x="6108001" y="0"/>
            <a:ext cx="608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lvl1pPr>
              <a:lnSpc>
                <a:spcPct val="90000"/>
              </a:lnSpc>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9" name="Content Placeholder 8">
            <a:extLst>
              <a:ext uri="{FF2B5EF4-FFF2-40B4-BE49-F238E27FC236}">
                <a16:creationId xmlns:a16="http://schemas.microsoft.com/office/drawing/2014/main" id="{604AF51F-FB00-E846-AA12-12BD9665EC05}"/>
              </a:ext>
            </a:extLst>
          </p:cNvPr>
          <p:cNvSpPr>
            <a:spLocks noGrp="1"/>
          </p:cNvSpPr>
          <p:nvPr>
            <p:ph sz="quarter" idx="15"/>
          </p:nvPr>
        </p:nvSpPr>
        <p:spPr>
          <a:xfrm>
            <a:off x="387625" y="1476000"/>
            <a:ext cx="5544000" cy="424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a16="http://schemas.microsoft.com/office/drawing/2014/main" id="{5BDFD5DA-5D4B-7D46-A2DE-B3296588BC41}"/>
              </a:ext>
            </a:extLst>
          </p:cNvPr>
          <p:cNvSpPr>
            <a:spLocks noGrp="1"/>
          </p:cNvSpPr>
          <p:nvPr>
            <p:ph sz="quarter" idx="16"/>
          </p:nvPr>
        </p:nvSpPr>
        <p:spPr>
          <a:xfrm>
            <a:off x="6256075" y="1476000"/>
            <a:ext cx="5543550" cy="424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a16="http://schemas.microsoft.com/office/drawing/2014/main" id="{95A022EB-FA1E-DE4C-95B5-3863E488B3CB}"/>
              </a:ext>
            </a:extLst>
          </p:cNvPr>
          <p:cNvSpPr>
            <a:spLocks noGrp="1"/>
          </p:cNvSpPr>
          <p:nvPr>
            <p:ph type="body" sz="quarter" idx="17" hasCustomPrompt="1"/>
          </p:nvPr>
        </p:nvSpPr>
        <p:spPr>
          <a:xfrm>
            <a:off x="6256075" y="331200"/>
            <a:ext cx="5544000" cy="720000"/>
          </a:xfrm>
        </p:spPr>
        <p:txBody>
          <a:bodyPr/>
          <a:lstStyle>
            <a:lvl1pPr>
              <a:lnSpc>
                <a:spcPct val="90000"/>
              </a:lnSpc>
              <a:defRPr sz="5000">
                <a:solidFill>
                  <a:schemeClr val="bg1"/>
                </a:solidFill>
              </a:defRPr>
            </a:lvl1pPr>
          </a:lstStyle>
          <a:p>
            <a:pPr lvl="0"/>
            <a:r>
              <a:rPr lang="en-US" dirty="0"/>
              <a:t>Click to edit title</a:t>
            </a:r>
          </a:p>
        </p:txBody>
      </p:sp>
      <p:sp>
        <p:nvSpPr>
          <p:cNvPr id="15" name="Freeform 5">
            <a:extLst>
              <a:ext uri="{FF2B5EF4-FFF2-40B4-BE49-F238E27FC236}">
                <a16:creationId xmlns:a16="http://schemas.microsoft.com/office/drawing/2014/main" id="{041B81D9-D63C-3A45-B5D1-F0E0F712AC1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83758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A62BB11-9EFF-F645-BCB6-C22776E9D034}"/>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7" name="Text Placeholder 7">
            <a:extLst>
              <a:ext uri="{FF2B5EF4-FFF2-40B4-BE49-F238E27FC236}">
                <a16:creationId xmlns:a16="http://schemas.microsoft.com/office/drawing/2014/main" id="{46A7E639-1729-EF45-A48C-17927EC5B259}"/>
              </a:ext>
            </a:extLst>
          </p:cNvPr>
          <p:cNvSpPr>
            <a:spLocks noGrp="1"/>
          </p:cNvSpPr>
          <p:nvPr>
            <p:ph type="body" sz="quarter" idx="14"/>
          </p:nvPr>
        </p:nvSpPr>
        <p:spPr>
          <a:xfrm>
            <a:off x="388800" y="331201"/>
            <a:ext cx="10440000" cy="3096000"/>
          </a:xfrm>
        </p:spPr>
        <p:txBody>
          <a:bodyPr/>
          <a:lstStyle>
            <a:lvl1pPr>
              <a:lnSpc>
                <a:spcPts val="5500"/>
              </a:lnSpc>
              <a:spcAft>
                <a:spcPts val="2400"/>
              </a:spcAft>
              <a:defRPr sz="5000" spc="-50" baseline="0">
                <a:solidFill>
                  <a:schemeClr val="bg1"/>
                </a:solidFill>
                <a:latin typeface="+mj-lt"/>
              </a:defRPr>
            </a:lvl1pPr>
          </a:lstStyle>
          <a:p>
            <a:pPr lvl="0"/>
            <a:r>
              <a:rPr lang="en-US"/>
              <a:t>Edit Master text styles</a:t>
            </a:r>
          </a:p>
        </p:txBody>
      </p:sp>
      <p:sp>
        <p:nvSpPr>
          <p:cNvPr id="8"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62349159"/>
      </p:ext>
    </p:extLst>
  </p:cSld>
  <p:clrMapOvr>
    <a:masterClrMapping/>
  </p:clrMapOvr>
  <p:transition>
    <p:fade/>
  </p:transition>
  <p:extLst>
    <p:ext uri="{DCECCB84-F9BA-43D5-87BE-67443E8EF086}">
      <p15:sldGuideLst xmlns:p15="http://schemas.microsoft.com/office/powerpoint/2012/main">
        <p15:guide id="1" pos="6825">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accent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accent1"/>
                </a:solidFill>
                <a:latin typeface="+mj-lt"/>
              </a:defRPr>
            </a:lvl1pPr>
          </a:lstStyle>
          <a:p>
            <a:pPr lvl="0"/>
            <a:r>
              <a:rPr lang="en-US"/>
              <a:t>Edit Master text styles</a:t>
            </a:r>
          </a:p>
        </p:txBody>
      </p:sp>
    </p:spTree>
    <p:extLst>
      <p:ext uri="{BB962C8B-B14F-4D97-AF65-F5344CB8AC3E}">
        <p14:creationId xmlns:p14="http://schemas.microsoft.com/office/powerpoint/2010/main" val="130386386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256A8C-F631-5048-933E-36BB2B719375}"/>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E5ABC13E-3AAB-A84C-BD3A-6009A004F8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E142A4-736B-DF4E-A72E-E936C45320B7}"/>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Media Placeholder 6">
            <a:extLst>
              <a:ext uri="{FF2B5EF4-FFF2-40B4-BE49-F238E27FC236}">
                <a16:creationId xmlns:a16="http://schemas.microsoft.com/office/drawing/2014/main" id="{38A3C210-3C6C-BB4E-AB18-520DA31DFF9D}"/>
              </a:ext>
            </a:extLst>
          </p:cNvPr>
          <p:cNvSpPr>
            <a:spLocks noGrp="1"/>
          </p:cNvSpPr>
          <p:nvPr>
            <p:ph type="media" sz="quarter" idx="13"/>
          </p:nvPr>
        </p:nvSpPr>
        <p:spPr>
          <a:xfrm>
            <a:off x="0" y="0"/>
            <a:ext cx="12192000" cy="6858000"/>
          </a:xfrm>
        </p:spPr>
        <p:txBody>
          <a:bodyPr anchor="ctr" anchorCtr="0"/>
          <a:lstStyle>
            <a:lvl1pPr algn="ctr">
              <a:defRPr sz="2000">
                <a:solidFill>
                  <a:schemeClr val="tx1"/>
                </a:solidFill>
                <a:latin typeface="+mn-lt"/>
              </a:defRPr>
            </a:lvl1pPr>
          </a:lstStyle>
          <a:p>
            <a:r>
              <a:rPr lang="en-US"/>
              <a:t>Click icon to add media</a:t>
            </a:r>
            <a:endParaRPr lang="en-GB"/>
          </a:p>
        </p:txBody>
      </p:sp>
      <p:sp>
        <p:nvSpPr>
          <p:cNvPr id="6"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463024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198272042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42905121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A62BB11-9EFF-F645-BCB6-C22776E9D034}"/>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7" name="Text Placeholder 7">
            <a:extLst>
              <a:ext uri="{FF2B5EF4-FFF2-40B4-BE49-F238E27FC236}">
                <a16:creationId xmlns:a16="http://schemas.microsoft.com/office/drawing/2014/main" id="{46A7E639-1729-EF45-A48C-17927EC5B259}"/>
              </a:ext>
            </a:extLst>
          </p:cNvPr>
          <p:cNvSpPr>
            <a:spLocks noGrp="1"/>
          </p:cNvSpPr>
          <p:nvPr>
            <p:ph type="body" sz="quarter" idx="14"/>
          </p:nvPr>
        </p:nvSpPr>
        <p:spPr>
          <a:xfrm>
            <a:off x="388800" y="331201"/>
            <a:ext cx="10440000" cy="3096000"/>
          </a:xfrm>
        </p:spPr>
        <p:txBody>
          <a:bodyPr/>
          <a:lstStyle>
            <a:lvl1pPr>
              <a:lnSpc>
                <a:spcPts val="5500"/>
              </a:lnSpc>
              <a:spcAft>
                <a:spcPts val="2400"/>
              </a:spcAft>
              <a:defRPr sz="5000" spc="-50" baseline="0">
                <a:solidFill>
                  <a:schemeClr val="bg1"/>
                </a:solidFill>
                <a:latin typeface="+mj-lt"/>
              </a:defRPr>
            </a:lvl1pPr>
          </a:lstStyle>
          <a:p>
            <a:pPr lvl="0"/>
            <a:r>
              <a:rPr lang="en-US"/>
              <a:t>Click to edit Master text styles</a:t>
            </a:r>
          </a:p>
        </p:txBody>
      </p:sp>
      <p:sp>
        <p:nvSpPr>
          <p:cNvPr id="8"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4261855"/>
      </p:ext>
    </p:extLst>
  </p:cSld>
  <p:clrMapOvr>
    <a:masterClrMapping/>
  </p:clrMapOvr>
  <p:transition>
    <p:fade/>
  </p:transition>
  <p:extLst>
    <p:ext uri="{DCECCB84-F9BA-43D5-87BE-67443E8EF086}">
      <p15:sldGuideLst xmlns:p15="http://schemas.microsoft.com/office/powerpoint/2012/main">
        <p15:guide id="1" pos="6825">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accent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34635416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256A8C-F631-5048-933E-36BB2B719375}"/>
              </a:ext>
            </a:extLst>
          </p:cNvPr>
          <p:cNvSpPr>
            <a:spLocks noGrp="1"/>
          </p:cNvSpPr>
          <p:nvPr>
            <p:ph type="dt" sz="half" idx="10"/>
          </p:nvPr>
        </p:nvSpPr>
        <p:spPr/>
        <p:txBody>
          <a:bodyPr/>
          <a:lstStyle/>
          <a:p>
            <a:fld id="{4662E3C5-6C5C-B64A-8608-EE5898873FAE}" type="datetimeFigureOut">
              <a:rPr lang="en-US" smtClean="0"/>
              <a:pPr/>
              <a:t>11/18/2021</a:t>
            </a:fld>
            <a:endParaRPr lang="en-US" dirty="0"/>
          </a:p>
        </p:txBody>
      </p:sp>
      <p:sp>
        <p:nvSpPr>
          <p:cNvPr id="4" name="Footer Placeholder 3">
            <a:extLst>
              <a:ext uri="{FF2B5EF4-FFF2-40B4-BE49-F238E27FC236}">
                <a16:creationId xmlns:a16="http://schemas.microsoft.com/office/drawing/2014/main" id="{E5ABC13E-3AAB-A84C-BD3A-6009A004F8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E142A4-736B-DF4E-A72E-E936C45320B7}"/>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Media Placeholder 6">
            <a:extLst>
              <a:ext uri="{FF2B5EF4-FFF2-40B4-BE49-F238E27FC236}">
                <a16:creationId xmlns:a16="http://schemas.microsoft.com/office/drawing/2014/main" id="{38A3C210-3C6C-BB4E-AB18-520DA31DFF9D}"/>
              </a:ext>
            </a:extLst>
          </p:cNvPr>
          <p:cNvSpPr>
            <a:spLocks noGrp="1"/>
          </p:cNvSpPr>
          <p:nvPr>
            <p:ph type="media" sz="quarter" idx="13"/>
          </p:nvPr>
        </p:nvSpPr>
        <p:spPr>
          <a:xfrm>
            <a:off x="0" y="0"/>
            <a:ext cx="12192000" cy="6858000"/>
          </a:xfrm>
        </p:spPr>
        <p:txBody>
          <a:bodyPr anchor="ctr" anchorCtr="0"/>
          <a:lstStyle>
            <a:lvl1pPr algn="ctr">
              <a:defRPr sz="2000">
                <a:solidFill>
                  <a:schemeClr val="tx1"/>
                </a:solidFill>
                <a:latin typeface="+mn-lt"/>
              </a:defRPr>
            </a:lvl1pPr>
          </a:lstStyle>
          <a:p>
            <a:r>
              <a:rPr lang="en-US"/>
              <a:t>Click icon to add media</a:t>
            </a:r>
            <a:endParaRPr lang="en-GB"/>
          </a:p>
        </p:txBody>
      </p:sp>
      <p:sp>
        <p:nvSpPr>
          <p:cNvPr id="6"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288056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t>11/18/2021</a:t>
            </a:fld>
            <a:endParaRPr lang="en-US"/>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18483705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6.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7.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4662E3C5-6C5C-B64A-8608-EE5898873FA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accent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518866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660" r:id="rId3"/>
    <p:sldLayoutId id="2147483726" r:id="rId4"/>
    <p:sldLayoutId id="2147483720" r:id="rId5"/>
    <p:sldLayoutId id="2147483701" r:id="rId6"/>
    <p:sldLayoutId id="2147483702" r:id="rId7"/>
    <p:sldLayoutId id="2147483703" r:id="rId8"/>
    <p:sldLayoutId id="2147483704" r:id="rId9"/>
    <p:sldLayoutId id="2147483705" r:id="rId10"/>
    <p:sldLayoutId id="2147483789" r:id="rId11"/>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2"/>
          </a:solidFill>
          <a:latin typeface="+mn-lt"/>
          <a:ea typeface="+mn-ea"/>
          <a:cs typeface="+mn-cs"/>
        </a:defRPr>
      </a:lvl1pPr>
      <a:lvl2pPr marL="144000" indent="-144000" algn="l" defTabSz="914400" rtl="0" eaLnBrk="1" latinLnBrk="0" hangingPunct="1">
        <a:lnSpc>
          <a:spcPct val="100000"/>
        </a:lnSpc>
        <a:spcBef>
          <a:spcPts val="0"/>
        </a:spcBef>
        <a:spcAft>
          <a:spcPts val="700"/>
        </a:spcAft>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4662E3C5-6C5C-B64A-8608-EE5898873FA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accent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extBox 11"/>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264829039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88" r:id="rId6"/>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bg1"/>
                </a:solidFill>
                <a:latin typeface="Aktiv Grotesk" panose="020B0504020202020204" pitchFamily="34" charset="0"/>
              </a:defRPr>
            </a:lvl1pPr>
          </a:lstStyle>
          <a:p>
            <a:fld id="{4662E3C5-6C5C-B64A-8608-EE5898873FA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bg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bg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145260607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transition>
    <p:fade/>
  </p:transition>
  <p:txStyles>
    <p:titleStyle>
      <a:lvl1pPr algn="l" defTabSz="914400" rtl="0" eaLnBrk="1" latinLnBrk="0" hangingPunct="1">
        <a:lnSpc>
          <a:spcPct val="90000"/>
        </a:lnSpc>
        <a:spcBef>
          <a:spcPct val="0"/>
        </a:spcBef>
        <a:buNone/>
        <a:defRPr sz="4400" b="0" i="0" kern="1200" spc="-50" baseline="0">
          <a:solidFill>
            <a:schemeClr val="bg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bg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bg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bg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bg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bg1"/>
                </a:solidFill>
                <a:latin typeface="Aktiv Grotesk" panose="020B0504020202020204" pitchFamily="34" charset="0"/>
              </a:defRPr>
            </a:lvl1pPr>
          </a:lstStyle>
          <a:p>
            <a:fld id="{4662E3C5-6C5C-B64A-8608-EE5898873FA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bg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35961875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65" r:id="rId3"/>
    <p:sldLayoutId id="2147483743" r:id="rId4"/>
    <p:sldLayoutId id="2147483714" r:id="rId5"/>
    <p:sldLayoutId id="2147483710" r:id="rId6"/>
    <p:sldLayoutId id="2147483712" r:id="rId7"/>
    <p:sldLayoutId id="2147483713" r:id="rId8"/>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4662E3C5-6C5C-B64A-8608-EE5898873FA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accent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extBox 11"/>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361522900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4662E3C5-6C5C-B64A-8608-EE5898873FA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accent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69610661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2"/>
          </a:solidFill>
          <a:latin typeface="+mn-lt"/>
          <a:ea typeface="+mn-ea"/>
          <a:cs typeface="+mn-cs"/>
        </a:defRPr>
      </a:lvl1pPr>
      <a:lvl2pPr marL="144000" indent="-144000" algn="l" defTabSz="914400" rtl="0" eaLnBrk="1" latinLnBrk="0" hangingPunct="1">
        <a:lnSpc>
          <a:spcPct val="100000"/>
        </a:lnSpc>
        <a:spcBef>
          <a:spcPts val="0"/>
        </a:spcBef>
        <a:spcAft>
          <a:spcPts val="700"/>
        </a:spcAft>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4662E3C5-6C5C-B64A-8608-EE5898873FA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accent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295977736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2"/>
          </a:solidFill>
          <a:latin typeface="+mn-lt"/>
          <a:ea typeface="+mn-ea"/>
          <a:cs typeface="+mn-cs"/>
        </a:defRPr>
      </a:lvl1pPr>
      <a:lvl2pPr marL="144000" indent="-144000" algn="l" defTabSz="914400" rtl="0" eaLnBrk="1" latinLnBrk="0" hangingPunct="1">
        <a:lnSpc>
          <a:spcPct val="100000"/>
        </a:lnSpc>
        <a:spcBef>
          <a:spcPts val="0"/>
        </a:spcBef>
        <a:spcAft>
          <a:spcPts val="700"/>
        </a:spcAft>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12.bin"/></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unteanud@iata.org"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9.jpg"/><Relationship Id="rId4" Type="http://schemas.openxmlformats.org/officeDocument/2006/relationships/hyperlink" Target="http://www.iat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646F-A815-428E-AAA6-4F52338F8ACA}"/>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29DAA849-01EA-430E-9766-64FD712ED44A}"/>
              </a:ext>
            </a:extLst>
          </p:cNvPr>
          <p:cNvPicPr>
            <a:picLocks noGrp="1" noChangeAspect="1"/>
          </p:cNvPicPr>
          <p:nvPr>
            <p:ph sz="quarter" idx="13"/>
          </p:nvPr>
        </p:nvPicPr>
        <p:blipFill>
          <a:blip r:embed="rId2"/>
          <a:stretch>
            <a:fillRect/>
          </a:stretch>
        </p:blipFill>
        <p:spPr>
          <a:xfrm>
            <a:off x="3680986" y="19153"/>
            <a:ext cx="4830027" cy="6838847"/>
          </a:xfrm>
        </p:spPr>
      </p:pic>
      <p:sp>
        <p:nvSpPr>
          <p:cNvPr id="8" name="Rectangle 7">
            <a:extLst>
              <a:ext uri="{FF2B5EF4-FFF2-40B4-BE49-F238E27FC236}">
                <a16:creationId xmlns:a16="http://schemas.microsoft.com/office/drawing/2014/main" id="{4C4C731D-484C-4640-895C-585E705557E6}"/>
              </a:ext>
            </a:extLst>
          </p:cNvPr>
          <p:cNvSpPr/>
          <p:nvPr/>
        </p:nvSpPr>
        <p:spPr>
          <a:xfrm>
            <a:off x="10623479" y="5393933"/>
            <a:ext cx="1315092" cy="131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16130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BC45-945F-4290-876D-1AE93B7E053E}"/>
              </a:ext>
            </a:extLst>
          </p:cNvPr>
          <p:cNvSpPr>
            <a:spLocks noGrp="1"/>
          </p:cNvSpPr>
          <p:nvPr>
            <p:ph type="title"/>
          </p:nvPr>
        </p:nvSpPr>
        <p:spPr/>
        <p:txBody>
          <a:bodyPr/>
          <a:lstStyle/>
          <a:p>
            <a:r>
              <a:rPr lang="en-US" dirty="0"/>
              <a:t>A crisis like no other</a:t>
            </a:r>
          </a:p>
        </p:txBody>
      </p:sp>
      <p:sp>
        <p:nvSpPr>
          <p:cNvPr id="3" name="Text Placeholder 2">
            <a:extLst>
              <a:ext uri="{FF2B5EF4-FFF2-40B4-BE49-F238E27FC236}">
                <a16:creationId xmlns:a16="http://schemas.microsoft.com/office/drawing/2014/main" id="{15A9FA00-7209-4B68-88AD-FC535327D204}"/>
              </a:ext>
            </a:extLst>
          </p:cNvPr>
          <p:cNvSpPr>
            <a:spLocks noGrp="1"/>
          </p:cNvSpPr>
          <p:nvPr>
            <p:ph type="body" sz="quarter" idx="13"/>
          </p:nvPr>
        </p:nvSpPr>
        <p:spPr>
          <a:xfrm>
            <a:off x="387625" y="1476000"/>
            <a:ext cx="11334322" cy="4248000"/>
          </a:xfrm>
        </p:spPr>
        <p:txBody>
          <a:bodyPr/>
          <a:lstStyle/>
          <a:p>
            <a:pPr marL="342900" indent="-342900">
              <a:buFont typeface="Arial" panose="020B0604020202020204" pitchFamily="34" charset="0"/>
              <a:buChar char="•"/>
            </a:pPr>
            <a:r>
              <a:rPr lang="en-US" dirty="0"/>
              <a:t>Positive trends in terms of bookings, but traffic continues to be significantly depressed</a:t>
            </a:r>
          </a:p>
          <a:p>
            <a:pPr marL="342900" indent="-342900">
              <a:buFont typeface="Arial" panose="020B0604020202020204" pitchFamily="34" charset="0"/>
              <a:buChar char="•"/>
            </a:pPr>
            <a:r>
              <a:rPr lang="en-US" dirty="0"/>
              <a:t>More positive outlook in terms of travel restrictions, but don't expect to see a sudden rebound</a:t>
            </a:r>
          </a:p>
          <a:p>
            <a:pPr marL="342900" indent="-342900">
              <a:buFont typeface="Arial" panose="020B0604020202020204" pitchFamily="34" charset="0"/>
              <a:buChar char="•"/>
            </a:pPr>
            <a:r>
              <a:rPr lang="en-US" dirty="0"/>
              <a:t>It will take time to recover, trends are positive.</a:t>
            </a:r>
          </a:p>
          <a:p>
            <a:pPr marL="342900" indent="-342900">
              <a:buFont typeface="Arial" panose="020B0604020202020204" pitchFamily="34" charset="0"/>
              <a:buChar char="•"/>
            </a:pPr>
            <a:r>
              <a:rPr lang="en-US" dirty="0"/>
              <a:t>Main challenges for the re-start:</a:t>
            </a:r>
          </a:p>
          <a:p>
            <a:pPr marL="630900" lvl="2" indent="-342900"/>
            <a:r>
              <a:rPr lang="en-US" dirty="0"/>
              <a:t>Deteriorating epidemiological situation</a:t>
            </a:r>
          </a:p>
          <a:p>
            <a:pPr marL="630900" lvl="2" indent="-342900"/>
            <a:r>
              <a:rPr lang="en-US" dirty="0"/>
              <a:t>Environmental concerns</a:t>
            </a:r>
          </a:p>
          <a:p>
            <a:pPr marL="630900" lvl="2" indent="-342900"/>
            <a:r>
              <a:rPr lang="en-US" dirty="0"/>
              <a:t>Availability and cost of ATM and Airport infrastructure</a:t>
            </a:r>
          </a:p>
        </p:txBody>
      </p:sp>
    </p:spTree>
    <p:extLst>
      <p:ext uri="{BB962C8B-B14F-4D97-AF65-F5344CB8AC3E}">
        <p14:creationId xmlns:p14="http://schemas.microsoft.com/office/powerpoint/2010/main" val="808836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EA32948B-2CC2-48BC-8E38-E4A82E3BE8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15240"/>
            <a:ext cx="12192000" cy="6858000"/>
          </a:xfrm>
          <a:prstGeom prst="rect">
            <a:avLst/>
          </a:prstGeom>
        </p:spPr>
      </p:pic>
      <p:sp>
        <p:nvSpPr>
          <p:cNvPr id="4" name="Date Placeholder 3">
            <a:extLst>
              <a:ext uri="{FF2B5EF4-FFF2-40B4-BE49-F238E27FC236}">
                <a16:creationId xmlns:a16="http://schemas.microsoft.com/office/drawing/2014/main" id="{3670C007-650B-4804-9DB7-DE32288F34EF}"/>
              </a:ext>
            </a:extLst>
          </p:cNvPr>
          <p:cNvSpPr>
            <a:spLocks noGrp="1"/>
          </p:cNvSpPr>
          <p:nvPr>
            <p:ph type="dt" sz="half" idx="10"/>
          </p:nvPr>
        </p:nvSpPr>
        <p:spPr/>
        <p:txBody>
          <a:bodyPr/>
          <a:lstStyle/>
          <a:p>
            <a:fld id="{198937FE-5C9B-40C9-8C55-48EB04CA346C}" type="datetime3">
              <a:rPr lang="en-US">
                <a:solidFill>
                  <a:schemeClr val="bg1"/>
                </a:solidFill>
              </a:rPr>
              <a:pPr/>
              <a:t>18 November 2021</a:t>
            </a:fld>
            <a:endParaRPr lang="en-US">
              <a:solidFill>
                <a:schemeClr val="bg1"/>
              </a:solidFill>
            </a:endParaRPr>
          </a:p>
        </p:txBody>
      </p:sp>
      <p:sp>
        <p:nvSpPr>
          <p:cNvPr id="5" name="Footer Placeholder 4">
            <a:extLst>
              <a:ext uri="{FF2B5EF4-FFF2-40B4-BE49-F238E27FC236}">
                <a16:creationId xmlns:a16="http://schemas.microsoft.com/office/drawing/2014/main" id="{B543F90B-D02B-4529-A852-6EACD29BFCE4}"/>
              </a:ext>
            </a:extLst>
          </p:cNvPr>
          <p:cNvSpPr>
            <a:spLocks noGrp="1"/>
          </p:cNvSpPr>
          <p:nvPr>
            <p:ph type="ftr" sz="quarter" idx="11"/>
          </p:nvPr>
        </p:nvSpPr>
        <p:spPr/>
        <p:txBody>
          <a:bodyPr/>
          <a:lstStyle/>
          <a:p>
            <a:endParaRPr lang="en-US">
              <a:solidFill>
                <a:schemeClr val="bg1"/>
              </a:solidFill>
            </a:endParaRPr>
          </a:p>
        </p:txBody>
      </p:sp>
      <p:sp>
        <p:nvSpPr>
          <p:cNvPr id="6" name="Slide Number Placeholder 5">
            <a:extLst>
              <a:ext uri="{FF2B5EF4-FFF2-40B4-BE49-F238E27FC236}">
                <a16:creationId xmlns:a16="http://schemas.microsoft.com/office/drawing/2014/main" id="{ABAFBAC4-E899-4283-B412-114768A0CFA8}"/>
              </a:ext>
            </a:extLst>
          </p:cNvPr>
          <p:cNvSpPr>
            <a:spLocks noGrp="1"/>
          </p:cNvSpPr>
          <p:nvPr>
            <p:ph type="sldNum" sz="quarter" idx="12"/>
          </p:nvPr>
        </p:nvSpPr>
        <p:spPr/>
        <p:txBody>
          <a:bodyPr/>
          <a:lstStyle/>
          <a:p>
            <a:fld id="{1A9E565A-6679-4A67-8FB7-14EA342FD6E1}" type="slidenum">
              <a:rPr lang="en-US">
                <a:solidFill>
                  <a:schemeClr val="bg1"/>
                </a:solidFill>
              </a:rPr>
              <a:pPr/>
              <a:t>11</a:t>
            </a:fld>
            <a:endParaRPr lang="en-US">
              <a:solidFill>
                <a:schemeClr val="bg1"/>
              </a:solidFill>
            </a:endParaRPr>
          </a:p>
        </p:txBody>
      </p:sp>
    </p:spTree>
    <p:custDataLst>
      <p:tags r:id="rId1"/>
    </p:custDataLst>
    <p:extLst>
      <p:ext uri="{BB962C8B-B14F-4D97-AF65-F5344CB8AC3E}">
        <p14:creationId xmlns:p14="http://schemas.microsoft.com/office/powerpoint/2010/main" val="31089000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CDE0-2E58-41D9-B47F-80FE447518E3}"/>
              </a:ext>
            </a:extLst>
          </p:cNvPr>
          <p:cNvSpPr>
            <a:spLocks noGrp="1"/>
          </p:cNvSpPr>
          <p:nvPr>
            <p:ph type="title"/>
          </p:nvPr>
        </p:nvSpPr>
        <p:spPr/>
        <p:txBody>
          <a:bodyPr/>
          <a:lstStyle/>
          <a:p>
            <a:r>
              <a:rPr lang="en-US" dirty="0"/>
              <a:t>Warsaw – Barcelona </a:t>
            </a:r>
            <a:r>
              <a:rPr lang="en-US" sz="2400" dirty="0"/>
              <a:t>2019 vs.2030 </a:t>
            </a:r>
            <a:endParaRPr lang="en-US" dirty="0"/>
          </a:p>
        </p:txBody>
      </p:sp>
      <p:sp>
        <p:nvSpPr>
          <p:cNvPr id="5" name="Rectangle 4">
            <a:extLst>
              <a:ext uri="{FF2B5EF4-FFF2-40B4-BE49-F238E27FC236}">
                <a16:creationId xmlns:a16="http://schemas.microsoft.com/office/drawing/2014/main" id="{DD266A7F-8C12-4A89-8592-62081D62B3FF}"/>
              </a:ext>
            </a:extLst>
          </p:cNvPr>
          <p:cNvSpPr/>
          <p:nvPr/>
        </p:nvSpPr>
        <p:spPr>
          <a:xfrm>
            <a:off x="277458" y="5079028"/>
            <a:ext cx="2437134" cy="461665"/>
          </a:xfrm>
          <a:prstGeom prst="rect">
            <a:avLst/>
          </a:prstGeom>
        </p:spPr>
        <p:txBody>
          <a:bodyPr wrap="square">
            <a:spAutoFit/>
          </a:bodyPr>
          <a:lstStyle/>
          <a:p>
            <a:pPr algn="ctr"/>
            <a:r>
              <a:rPr lang="en-US" sz="1200" dirty="0">
                <a:solidFill>
                  <a:srgbClr val="1E32FA"/>
                </a:solidFill>
              </a:rPr>
              <a:t>Warsaw – Barcelona </a:t>
            </a:r>
          </a:p>
          <a:p>
            <a:pPr algn="ctr"/>
            <a:r>
              <a:rPr lang="en-US" sz="1200" dirty="0">
                <a:solidFill>
                  <a:srgbClr val="1E32FA"/>
                </a:solidFill>
              </a:rPr>
              <a:t>(approx. 400 flights/year) </a:t>
            </a:r>
          </a:p>
        </p:txBody>
      </p:sp>
      <p:sp>
        <p:nvSpPr>
          <p:cNvPr id="7" name="Rectangle 6">
            <a:extLst>
              <a:ext uri="{FF2B5EF4-FFF2-40B4-BE49-F238E27FC236}">
                <a16:creationId xmlns:a16="http://schemas.microsoft.com/office/drawing/2014/main" id="{6E66EA19-808D-44C2-B8C6-7D60358F0AE2}"/>
              </a:ext>
            </a:extLst>
          </p:cNvPr>
          <p:cNvSpPr/>
          <p:nvPr/>
        </p:nvSpPr>
        <p:spPr>
          <a:xfrm>
            <a:off x="3164469" y="6249801"/>
            <a:ext cx="1960793" cy="461665"/>
          </a:xfrm>
          <a:prstGeom prst="rect">
            <a:avLst/>
          </a:prstGeom>
        </p:spPr>
        <p:txBody>
          <a:bodyPr wrap="none">
            <a:spAutoFit/>
          </a:bodyPr>
          <a:lstStyle/>
          <a:p>
            <a:pPr algn="ctr"/>
            <a:r>
              <a:rPr lang="en-US" sz="1200" dirty="0">
                <a:solidFill>
                  <a:srgbClr val="1E32FA"/>
                </a:solidFill>
              </a:rPr>
              <a:t>Barcelona – Warsaw</a:t>
            </a:r>
          </a:p>
          <a:p>
            <a:pPr algn="ctr"/>
            <a:r>
              <a:rPr lang="en-US" sz="1200" dirty="0">
                <a:solidFill>
                  <a:srgbClr val="1E32FA"/>
                </a:solidFill>
              </a:rPr>
              <a:t>(approx. 400 flights/year) </a:t>
            </a:r>
          </a:p>
        </p:txBody>
      </p:sp>
      <p:sp>
        <p:nvSpPr>
          <p:cNvPr id="10" name="TextBox 9">
            <a:extLst>
              <a:ext uri="{FF2B5EF4-FFF2-40B4-BE49-F238E27FC236}">
                <a16:creationId xmlns:a16="http://schemas.microsoft.com/office/drawing/2014/main" id="{D85DB6EF-D223-4F6A-BD16-30C477A22511}"/>
              </a:ext>
            </a:extLst>
          </p:cNvPr>
          <p:cNvSpPr txBox="1"/>
          <p:nvPr/>
        </p:nvSpPr>
        <p:spPr>
          <a:xfrm>
            <a:off x="249554" y="1427584"/>
            <a:ext cx="3069772" cy="419877"/>
          </a:xfrm>
          <a:prstGeom prst="rect">
            <a:avLst/>
          </a:prstGeom>
          <a:noFill/>
        </p:spPr>
        <p:txBody>
          <a:bodyPr wrap="square" lIns="0" tIns="0" rIns="0" bIns="0" rtlCol="0">
            <a:noAutofit/>
          </a:bodyPr>
          <a:lstStyle/>
          <a:p>
            <a:pPr algn="l"/>
            <a:r>
              <a:rPr lang="en-US" dirty="0">
                <a:solidFill>
                  <a:schemeClr val="accent6">
                    <a:lumMod val="75000"/>
                  </a:schemeClr>
                </a:solidFill>
              </a:rPr>
              <a:t>28 June 2019</a:t>
            </a:r>
          </a:p>
        </p:txBody>
      </p:sp>
      <p:sp>
        <p:nvSpPr>
          <p:cNvPr id="11" name="Arrow: Down 10">
            <a:extLst>
              <a:ext uri="{FF2B5EF4-FFF2-40B4-BE49-F238E27FC236}">
                <a16:creationId xmlns:a16="http://schemas.microsoft.com/office/drawing/2014/main" id="{E84ECAFF-0645-417A-A22E-BACD522F3082}"/>
              </a:ext>
            </a:extLst>
          </p:cNvPr>
          <p:cNvSpPr/>
          <p:nvPr/>
        </p:nvSpPr>
        <p:spPr>
          <a:xfrm>
            <a:off x="10245012" y="3440613"/>
            <a:ext cx="205274" cy="5429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CE1C1A-4726-4C6E-8BDC-7F2896C72EE9}"/>
              </a:ext>
            </a:extLst>
          </p:cNvPr>
          <p:cNvSpPr/>
          <p:nvPr/>
        </p:nvSpPr>
        <p:spPr>
          <a:xfrm>
            <a:off x="75329" y="6526800"/>
            <a:ext cx="1505540" cy="261610"/>
          </a:xfrm>
          <a:prstGeom prst="rect">
            <a:avLst/>
          </a:prstGeom>
        </p:spPr>
        <p:txBody>
          <a:bodyPr wrap="none">
            <a:spAutoFit/>
          </a:bodyPr>
          <a:lstStyle/>
          <a:p>
            <a:r>
              <a:rPr lang="en-US" sz="1100" dirty="0"/>
              <a:t>Source: </a:t>
            </a:r>
            <a:r>
              <a:rPr lang="en-US" sz="1100" dirty="0" err="1"/>
              <a:t>Eurocontrol</a:t>
            </a:r>
            <a:r>
              <a:rPr lang="en-US" sz="1100" dirty="0"/>
              <a:t> </a:t>
            </a:r>
          </a:p>
        </p:txBody>
      </p:sp>
      <p:sp>
        <p:nvSpPr>
          <p:cNvPr id="13" name="TextBox 12">
            <a:extLst>
              <a:ext uri="{FF2B5EF4-FFF2-40B4-BE49-F238E27FC236}">
                <a16:creationId xmlns:a16="http://schemas.microsoft.com/office/drawing/2014/main" id="{E1DC6278-22EE-4E83-90D0-26977ED9B1AD}"/>
              </a:ext>
            </a:extLst>
          </p:cNvPr>
          <p:cNvSpPr txBox="1"/>
          <p:nvPr/>
        </p:nvSpPr>
        <p:spPr>
          <a:xfrm>
            <a:off x="7044612" y="4060068"/>
            <a:ext cx="4875253" cy="1378205"/>
          </a:xfrm>
          <a:prstGeom prst="rect">
            <a:avLst/>
          </a:prstGeom>
          <a:noFill/>
        </p:spPr>
        <p:txBody>
          <a:bodyPr wrap="square" lIns="0" tIns="0" rIns="0" bIns="0" rtlCol="0">
            <a:noAutofit/>
          </a:bodyPr>
          <a:lstStyle/>
          <a:p>
            <a:pPr algn="l"/>
            <a:r>
              <a:rPr lang="en-US" b="1" dirty="0"/>
              <a:t>Per year with Single Sky implemented</a:t>
            </a:r>
            <a:r>
              <a:rPr lang="en-US" dirty="0"/>
              <a:t>: </a:t>
            </a:r>
          </a:p>
          <a:p>
            <a:pPr marL="285750" indent="-285750">
              <a:buFont typeface="Arial" panose="020B0604020202020204" pitchFamily="34" charset="0"/>
              <a:buChar char="•"/>
            </a:pPr>
            <a:r>
              <a:rPr lang="en-US" dirty="0">
                <a:solidFill>
                  <a:srgbClr val="FF0000"/>
                </a:solidFill>
              </a:rPr>
              <a:t>Reduction of distance flown</a:t>
            </a:r>
            <a:r>
              <a:rPr lang="en-US" dirty="0"/>
              <a:t>: 7,40%</a:t>
            </a:r>
          </a:p>
          <a:p>
            <a:pPr marL="285750" indent="-285750">
              <a:buFont typeface="Arial" panose="020B0604020202020204" pitchFamily="34" charset="0"/>
              <a:buChar char="•"/>
            </a:pPr>
            <a:r>
              <a:rPr lang="en-US" dirty="0">
                <a:solidFill>
                  <a:srgbClr val="FF0000"/>
                </a:solidFill>
              </a:rPr>
              <a:t>Time reduction</a:t>
            </a:r>
            <a:r>
              <a:rPr lang="en-US" dirty="0"/>
              <a:t>: 80 hours of flying time</a:t>
            </a:r>
          </a:p>
          <a:p>
            <a:pPr marL="285750" indent="-285750">
              <a:buFont typeface="Arial" panose="020B0604020202020204" pitchFamily="34" charset="0"/>
              <a:buChar char="•"/>
            </a:pPr>
            <a:r>
              <a:rPr lang="en-US" dirty="0">
                <a:solidFill>
                  <a:srgbClr val="FF0000"/>
                </a:solidFill>
              </a:rPr>
              <a:t>Fuel reduction</a:t>
            </a:r>
            <a:r>
              <a:rPr lang="en-US" dirty="0"/>
              <a:t>: 240000 kg</a:t>
            </a:r>
          </a:p>
          <a:p>
            <a:pPr marL="285750" indent="-285750">
              <a:buFont typeface="Arial" panose="020B0604020202020204" pitchFamily="34" charset="0"/>
              <a:buChar char="•"/>
            </a:pPr>
            <a:r>
              <a:rPr lang="en-US" dirty="0">
                <a:solidFill>
                  <a:srgbClr val="FF0000"/>
                </a:solidFill>
              </a:rPr>
              <a:t>C02 reduction</a:t>
            </a:r>
            <a:r>
              <a:rPr lang="en-US" dirty="0"/>
              <a:t>: 780000 kg</a:t>
            </a:r>
          </a:p>
        </p:txBody>
      </p:sp>
      <p:pic>
        <p:nvPicPr>
          <p:cNvPr id="18" name="Picture 17">
            <a:extLst>
              <a:ext uri="{FF2B5EF4-FFF2-40B4-BE49-F238E27FC236}">
                <a16:creationId xmlns:a16="http://schemas.microsoft.com/office/drawing/2014/main" id="{4FF2B6A2-ACB0-4956-B633-FDC671304F50}"/>
              </a:ext>
            </a:extLst>
          </p:cNvPr>
          <p:cNvPicPr>
            <a:picLocks noChangeAspect="1"/>
          </p:cNvPicPr>
          <p:nvPr/>
        </p:nvPicPr>
        <p:blipFill>
          <a:blip r:embed="rId2"/>
          <a:stretch>
            <a:fillRect/>
          </a:stretch>
        </p:blipFill>
        <p:spPr>
          <a:xfrm>
            <a:off x="2714592" y="3205276"/>
            <a:ext cx="3184354" cy="3005543"/>
          </a:xfrm>
          <a:prstGeom prst="rect">
            <a:avLst/>
          </a:prstGeom>
          <a:ln>
            <a:solidFill>
              <a:schemeClr val="accent6">
                <a:lumMod val="75000"/>
              </a:schemeClr>
            </a:solidFill>
          </a:ln>
        </p:spPr>
      </p:pic>
      <p:pic>
        <p:nvPicPr>
          <p:cNvPr id="17" name="Picture 16">
            <a:extLst>
              <a:ext uri="{FF2B5EF4-FFF2-40B4-BE49-F238E27FC236}">
                <a16:creationId xmlns:a16="http://schemas.microsoft.com/office/drawing/2014/main" id="{86F637DE-2F4C-4318-9188-CEC55224D17A}"/>
              </a:ext>
            </a:extLst>
          </p:cNvPr>
          <p:cNvPicPr>
            <a:picLocks noChangeAspect="1"/>
          </p:cNvPicPr>
          <p:nvPr/>
        </p:nvPicPr>
        <p:blipFill>
          <a:blip r:embed="rId3"/>
          <a:stretch>
            <a:fillRect/>
          </a:stretch>
        </p:blipFill>
        <p:spPr>
          <a:xfrm>
            <a:off x="249554" y="2001480"/>
            <a:ext cx="3184354" cy="2963957"/>
          </a:xfrm>
          <a:prstGeom prst="rect">
            <a:avLst/>
          </a:prstGeom>
          <a:ln>
            <a:solidFill>
              <a:schemeClr val="accent6">
                <a:lumMod val="75000"/>
              </a:schemeClr>
            </a:solidFill>
          </a:ln>
        </p:spPr>
      </p:pic>
      <p:graphicFrame>
        <p:nvGraphicFramePr>
          <p:cNvPr id="19" name="Table 18">
            <a:extLst>
              <a:ext uri="{FF2B5EF4-FFF2-40B4-BE49-F238E27FC236}">
                <a16:creationId xmlns:a16="http://schemas.microsoft.com/office/drawing/2014/main" id="{927856AA-7683-442F-9BB9-51E3AF6202E7}"/>
              </a:ext>
            </a:extLst>
          </p:cNvPr>
          <p:cNvGraphicFramePr>
            <a:graphicFrameLocks noGrp="1"/>
          </p:cNvGraphicFramePr>
          <p:nvPr/>
        </p:nvGraphicFramePr>
        <p:xfrm>
          <a:off x="6293056" y="2675406"/>
          <a:ext cx="5723695" cy="699135"/>
        </p:xfrm>
        <a:graphic>
          <a:graphicData uri="http://schemas.openxmlformats.org/drawingml/2006/table">
            <a:tbl>
              <a:tblPr/>
              <a:tblGrid>
                <a:gridCol w="545114">
                  <a:extLst>
                    <a:ext uri="{9D8B030D-6E8A-4147-A177-3AD203B41FA5}">
                      <a16:colId xmlns:a16="http://schemas.microsoft.com/office/drawing/2014/main" val="64873639"/>
                    </a:ext>
                  </a:extLst>
                </a:gridCol>
                <a:gridCol w="705441">
                  <a:extLst>
                    <a:ext uri="{9D8B030D-6E8A-4147-A177-3AD203B41FA5}">
                      <a16:colId xmlns:a16="http://schemas.microsoft.com/office/drawing/2014/main" val="3572572645"/>
                    </a:ext>
                  </a:extLst>
                </a:gridCol>
                <a:gridCol w="577180">
                  <a:extLst>
                    <a:ext uri="{9D8B030D-6E8A-4147-A177-3AD203B41FA5}">
                      <a16:colId xmlns:a16="http://schemas.microsoft.com/office/drawing/2014/main" val="376557427"/>
                    </a:ext>
                  </a:extLst>
                </a:gridCol>
                <a:gridCol w="662687">
                  <a:extLst>
                    <a:ext uri="{9D8B030D-6E8A-4147-A177-3AD203B41FA5}">
                      <a16:colId xmlns:a16="http://schemas.microsoft.com/office/drawing/2014/main" val="1098060367"/>
                    </a:ext>
                  </a:extLst>
                </a:gridCol>
                <a:gridCol w="149639">
                  <a:extLst>
                    <a:ext uri="{9D8B030D-6E8A-4147-A177-3AD203B41FA5}">
                      <a16:colId xmlns:a16="http://schemas.microsoft.com/office/drawing/2014/main" val="1453201601"/>
                    </a:ext>
                  </a:extLst>
                </a:gridCol>
                <a:gridCol w="761556">
                  <a:extLst>
                    <a:ext uri="{9D8B030D-6E8A-4147-A177-3AD203B41FA5}">
                      <a16:colId xmlns:a16="http://schemas.microsoft.com/office/drawing/2014/main" val="867050597"/>
                    </a:ext>
                  </a:extLst>
                </a:gridCol>
                <a:gridCol w="641311">
                  <a:extLst>
                    <a:ext uri="{9D8B030D-6E8A-4147-A177-3AD203B41FA5}">
                      <a16:colId xmlns:a16="http://schemas.microsoft.com/office/drawing/2014/main" val="386818064"/>
                    </a:ext>
                  </a:extLst>
                </a:gridCol>
                <a:gridCol w="534425">
                  <a:extLst>
                    <a:ext uri="{9D8B030D-6E8A-4147-A177-3AD203B41FA5}">
                      <a16:colId xmlns:a16="http://schemas.microsoft.com/office/drawing/2014/main" val="4186079929"/>
                    </a:ext>
                  </a:extLst>
                </a:gridCol>
                <a:gridCol w="601228">
                  <a:extLst>
                    <a:ext uri="{9D8B030D-6E8A-4147-A177-3AD203B41FA5}">
                      <a16:colId xmlns:a16="http://schemas.microsoft.com/office/drawing/2014/main" val="3501065916"/>
                    </a:ext>
                  </a:extLst>
                </a:gridCol>
                <a:gridCol w="545114">
                  <a:extLst>
                    <a:ext uri="{9D8B030D-6E8A-4147-A177-3AD203B41FA5}">
                      <a16:colId xmlns:a16="http://schemas.microsoft.com/office/drawing/2014/main" val="2514152642"/>
                    </a:ext>
                  </a:extLst>
                </a:gridCol>
              </a:tblGrid>
              <a:tr h="190500">
                <a:tc>
                  <a:txBody>
                    <a:bodyPr/>
                    <a:lstStyle/>
                    <a:p>
                      <a:pPr algn="ctr" fontAlgn="ctr"/>
                      <a:r>
                        <a:rPr lang="en-GB" sz="900" b="1" i="0" u="none" strike="noStrike" dirty="0">
                          <a:effectLst/>
                          <a:latin typeface="Arial" panose="020B0604020202020204" pitchFamily="34" charset="0"/>
                        </a:rPr>
                        <a:t>Origin</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tc>
                  <a:txBody>
                    <a:bodyPr/>
                    <a:lstStyle/>
                    <a:p>
                      <a:pPr algn="ctr" fontAlgn="ctr"/>
                      <a:r>
                        <a:rPr lang="en-GB" sz="900" b="1" i="0" u="none" strike="noStrike" dirty="0">
                          <a:effectLst/>
                          <a:latin typeface="Arial" panose="020B0604020202020204" pitchFamily="34" charset="0"/>
                        </a:rPr>
                        <a:t>Destination</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tc>
                  <a:txBody>
                    <a:bodyPr/>
                    <a:lstStyle/>
                    <a:p>
                      <a:pPr algn="ctr" fontAlgn="ctr"/>
                      <a:r>
                        <a:rPr lang="en-GB" sz="900" b="1" i="0" u="none" strike="noStrike" dirty="0" err="1">
                          <a:effectLst/>
                          <a:latin typeface="Arial" panose="020B0604020202020204" pitchFamily="34" charset="0"/>
                        </a:rPr>
                        <a:t>Acft</a:t>
                      </a:r>
                      <a:r>
                        <a:rPr lang="en-GB" sz="900" b="1" i="0" u="none" strike="noStrike" dirty="0">
                          <a:effectLst/>
                          <a:latin typeface="Arial" panose="020B0604020202020204" pitchFamily="34" charset="0"/>
                        </a:rPr>
                        <a:t> Type</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tc>
                  <a:txBody>
                    <a:bodyPr/>
                    <a:lstStyle/>
                    <a:p>
                      <a:pPr algn="ctr" fontAlgn="ctr"/>
                      <a:r>
                        <a:rPr lang="en-GB" sz="900" b="1" i="0" u="none" strike="noStrike" dirty="0">
                          <a:effectLst/>
                          <a:latin typeface="Arial" panose="020B0604020202020204" pitchFamily="34" charset="0"/>
                        </a:rPr>
                        <a:t>Callsign</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tc>
                  <a:txBody>
                    <a:bodyPr/>
                    <a:lstStyle/>
                    <a:p>
                      <a:pPr algn="ctr" fontAlgn="ctr"/>
                      <a:r>
                        <a:rPr lang="en-GB" sz="900" b="1"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AC832"/>
                    </a:solidFill>
                  </a:tcPr>
                </a:tc>
                <a:tc>
                  <a:txBody>
                    <a:bodyPr/>
                    <a:lstStyle/>
                    <a:p>
                      <a:pPr algn="ctr" fontAlgn="ctr"/>
                      <a:r>
                        <a:rPr lang="en-GB" sz="900" b="1" i="0" u="none" strike="noStrike" dirty="0">
                          <a:effectLst/>
                          <a:latin typeface="Arial" panose="020B0604020202020204" pitchFamily="34" charset="0"/>
                        </a:rPr>
                        <a:t>Length (NM)</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tc>
                  <a:txBody>
                    <a:bodyPr/>
                    <a:lstStyle/>
                    <a:p>
                      <a:pPr algn="ctr" fontAlgn="ctr"/>
                      <a:r>
                        <a:rPr lang="en-GB" sz="900" b="1" i="0" u="none" strike="noStrike" dirty="0">
                          <a:effectLst/>
                          <a:latin typeface="Arial" panose="020B0604020202020204" pitchFamily="34" charset="0"/>
                        </a:rPr>
                        <a:t>Time (min)</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tc>
                  <a:txBody>
                    <a:bodyPr/>
                    <a:lstStyle/>
                    <a:p>
                      <a:pPr algn="ctr" fontAlgn="ctr"/>
                      <a:r>
                        <a:rPr lang="en-GB" sz="900" b="1" i="0" u="none" strike="noStrike" dirty="0">
                          <a:effectLst/>
                          <a:latin typeface="Arial" panose="020B0604020202020204" pitchFamily="34" charset="0"/>
                        </a:rPr>
                        <a:t>Fuel (kg)</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tc>
                  <a:txBody>
                    <a:bodyPr/>
                    <a:lstStyle/>
                    <a:p>
                      <a:pPr algn="ctr" fontAlgn="ctr"/>
                      <a:r>
                        <a:rPr lang="en-GB" sz="900" b="1" i="0" u="none" strike="noStrike" dirty="0">
                          <a:effectLst/>
                          <a:latin typeface="Arial" panose="020B0604020202020204" pitchFamily="34" charset="0"/>
                        </a:rPr>
                        <a:t>CO2 (kg)</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tc>
                  <a:txBody>
                    <a:bodyPr/>
                    <a:lstStyle/>
                    <a:p>
                      <a:pPr algn="ctr" fontAlgn="ctr"/>
                      <a:r>
                        <a:rPr lang="en-GB" sz="900" b="1" i="0" u="none" strike="noStrike" dirty="0">
                          <a:effectLst/>
                          <a:latin typeface="Arial" panose="020B0604020202020204" pitchFamily="34" charset="0"/>
                        </a:rPr>
                        <a:t>NOx (kg)</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832"/>
                    </a:solidFill>
                  </a:tcPr>
                </a:tc>
                <a:extLst>
                  <a:ext uri="{0D108BD9-81ED-4DB2-BD59-A6C34878D82A}">
                    <a16:rowId xmlns:a16="http://schemas.microsoft.com/office/drawing/2014/main" val="1205985804"/>
                  </a:ext>
                </a:extLst>
              </a:tr>
              <a:tr h="0">
                <a:tc>
                  <a:txBody>
                    <a:bodyPr/>
                    <a:lstStyle/>
                    <a:p>
                      <a:pPr algn="l" fontAlgn="ctr"/>
                      <a:r>
                        <a:rPr lang="en-GB" sz="900" b="1" i="0" u="none" strike="noStrike">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GB" sz="900" b="1" i="0" u="none" strike="noStrike" dirty="0">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GB" sz="900" b="1" i="0" u="none" strike="noStrike" dirty="0">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GB" sz="900" b="1" i="0" u="none" strike="noStrike" dirty="0">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900" b="1"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900" b="1"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900" b="1" i="0" u="none" strike="noStrike">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900" b="1" i="0" u="none" strike="noStrike">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900" b="1" i="0" u="none" strike="noStrike">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900" b="1" i="0" u="none" strike="noStrike">
                          <a:effectLst/>
                          <a:latin typeface="Arial" panose="020B0604020202020204" pitchFamily="34" charset="0"/>
                        </a:rPr>
                        <a:t> </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25402065"/>
                  </a:ext>
                </a:extLst>
              </a:tr>
              <a:tr h="180975">
                <a:tc>
                  <a:txBody>
                    <a:bodyPr/>
                    <a:lstStyle/>
                    <a:p>
                      <a:pPr algn="l" fontAlgn="ctr"/>
                      <a:r>
                        <a:rPr lang="en-GB" sz="900" b="0" i="0" u="none" strike="noStrike" dirty="0">
                          <a:effectLst/>
                          <a:latin typeface="Arial" panose="020B0604020202020204" pitchFamily="34" charset="0"/>
                        </a:rPr>
                        <a:t>EPWA</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l" fontAlgn="ctr"/>
                      <a:r>
                        <a:rPr lang="en-GB" sz="900" b="0" i="0" u="none" strike="noStrike" dirty="0">
                          <a:effectLst/>
                          <a:latin typeface="Arial" panose="020B0604020202020204" pitchFamily="34" charset="0"/>
                        </a:rPr>
                        <a:t>LEBL</a:t>
                      </a:r>
                    </a:p>
                  </a:txBody>
                  <a:tcPr marL="9525" marR="9525" marT="9525" marB="0" anchor="ctr">
                    <a:lnL>
                      <a:noFill/>
                    </a:lnL>
                    <a:lnR>
                      <a:noFill/>
                    </a:lnR>
                    <a:lnT>
                      <a:noFill/>
                    </a:lnT>
                    <a:lnB>
                      <a:noFill/>
                    </a:lnB>
                    <a:solidFill>
                      <a:schemeClr val="accent1">
                        <a:lumMod val="20000"/>
                        <a:lumOff val="80000"/>
                      </a:schemeClr>
                    </a:solidFill>
                  </a:tcPr>
                </a:tc>
                <a:tc>
                  <a:txBody>
                    <a:bodyPr/>
                    <a:lstStyle/>
                    <a:p>
                      <a:pPr algn="l" fontAlgn="ctr"/>
                      <a:r>
                        <a:rPr lang="en-GB" sz="900" b="0" i="0" u="none" strike="noStrike" dirty="0">
                          <a:effectLst/>
                          <a:latin typeface="Arial" panose="020B0604020202020204" pitchFamily="34" charset="0"/>
                        </a:rPr>
                        <a:t>B738</a:t>
                      </a:r>
                    </a:p>
                  </a:txBody>
                  <a:tcPr marL="9525" marR="9525" marT="9525" marB="0" anchor="ctr">
                    <a:lnL>
                      <a:noFill/>
                    </a:lnL>
                    <a:lnR>
                      <a:noFill/>
                    </a:lnR>
                    <a:lnT>
                      <a:noFill/>
                    </a:lnT>
                    <a:lnB>
                      <a:noFill/>
                    </a:lnB>
                    <a:solidFill>
                      <a:schemeClr val="accent1">
                        <a:lumMod val="20000"/>
                        <a:lumOff val="80000"/>
                      </a:schemeClr>
                    </a:solidFill>
                  </a:tcPr>
                </a:tc>
                <a:tc>
                  <a:txBody>
                    <a:bodyPr/>
                    <a:lstStyle/>
                    <a:p>
                      <a:pPr algn="l" fontAlgn="ctr"/>
                      <a:r>
                        <a:rPr lang="en-GB" sz="900" b="0" i="0" u="none" strike="noStrike" dirty="0">
                          <a:effectLst/>
                          <a:latin typeface="Arial" panose="020B0604020202020204" pitchFamily="34" charset="0"/>
                        </a:rPr>
                        <a:t>LOT437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endParaRPr lang="en-GB" sz="9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900" b="0" i="0" u="none" strike="noStrike" dirty="0">
                          <a:effectLst/>
                          <a:latin typeface="Arial" panose="020B0604020202020204" pitchFamily="34" charset="0"/>
                        </a:rPr>
                        <a:t>-14,3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ctr"/>
                      <a:r>
                        <a:rPr lang="en-GB" sz="900" b="0" i="0" u="none" strike="noStrike" dirty="0">
                          <a:effectLst/>
                          <a:latin typeface="Arial" panose="020B0604020202020204" pitchFamily="34" charset="0"/>
                        </a:rPr>
                        <a:t>-2,3</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ctr"/>
                      <a:r>
                        <a:rPr lang="en-GB" sz="900" b="0" i="0" u="none" strike="noStrike" dirty="0">
                          <a:effectLst/>
                          <a:latin typeface="Arial" panose="020B0604020202020204" pitchFamily="34" charset="0"/>
                        </a:rPr>
                        <a:t>-49,5</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ctr"/>
                      <a:r>
                        <a:rPr lang="en-GB" sz="900" b="0" i="0" u="none" strike="noStrike" dirty="0">
                          <a:effectLst/>
                          <a:latin typeface="Arial" panose="020B0604020202020204" pitchFamily="34" charset="0"/>
                        </a:rPr>
                        <a:t>-156,6</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ctr"/>
                      <a:r>
                        <a:rPr lang="en-GB" sz="900" b="0" i="0" u="none" strike="noStrike" dirty="0">
                          <a:effectLst/>
                          <a:latin typeface="Arial" panose="020B0604020202020204" pitchFamily="34" charset="0"/>
                        </a:rPr>
                        <a:t>0,4</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22505938"/>
                  </a:ext>
                </a:extLst>
              </a:tr>
              <a:tr h="180975">
                <a:tc>
                  <a:txBody>
                    <a:bodyPr/>
                    <a:lstStyle/>
                    <a:p>
                      <a:pPr algn="l" fontAlgn="ctr"/>
                      <a:r>
                        <a:rPr lang="en-GB" sz="900" b="0" i="0" u="none" strike="noStrike" dirty="0">
                          <a:effectLst/>
                          <a:latin typeface="Arial" panose="020B0604020202020204" pitchFamily="34" charset="0"/>
                        </a:rPr>
                        <a:t>LEBL</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en-GB" sz="900" b="0" i="0" u="none" strike="noStrike">
                          <a:effectLst/>
                          <a:latin typeface="Arial" panose="020B0604020202020204" pitchFamily="34" charset="0"/>
                        </a:rPr>
                        <a:t>EPWA</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en-GB" sz="900" b="0" i="0" u="none" strike="noStrike" dirty="0">
                          <a:effectLst/>
                          <a:latin typeface="Arial" panose="020B0604020202020204" pitchFamily="34" charset="0"/>
                        </a:rPr>
                        <a:t>B738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en-GB" sz="900" b="0" i="0" u="none" strike="noStrike" dirty="0">
                          <a:effectLst/>
                          <a:latin typeface="Arial" panose="020B0604020202020204" pitchFamily="34" charset="0"/>
                        </a:rPr>
                        <a:t>LOT4GM</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endParaRPr lang="en-GB" sz="9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GB" sz="900" b="0" i="0" u="none" strike="noStrike" dirty="0">
                          <a:effectLst/>
                          <a:latin typeface="Arial" panose="020B0604020202020204" pitchFamily="34" charset="0"/>
                        </a:rPr>
                        <a:t>-60,5</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GB" sz="900" b="0" i="0" u="none" strike="noStrike" dirty="0">
                          <a:effectLst/>
                          <a:latin typeface="Arial" panose="020B0604020202020204" pitchFamily="34" charset="0"/>
                        </a:rPr>
                        <a:t>-9,9</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GB" sz="900" b="0" i="0" u="none" strike="noStrike" dirty="0">
                          <a:effectLst/>
                          <a:latin typeface="Arial" panose="020B0604020202020204" pitchFamily="34" charset="0"/>
                        </a:rPr>
                        <a:t>-561,4</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GB" sz="900" b="0" i="0" u="none" strike="noStrike" dirty="0">
                          <a:effectLst/>
                          <a:latin typeface="Arial" panose="020B0604020202020204" pitchFamily="34" charset="0"/>
                        </a:rPr>
                        <a:t>-1774,0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GB" sz="900" b="0" i="0" u="none" strike="noStrike" dirty="0">
                          <a:effectLst/>
                          <a:latin typeface="Arial" panose="020B0604020202020204" pitchFamily="34" charset="0"/>
                        </a:rPr>
                        <a:t>-10,1</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9644789"/>
                  </a:ext>
                </a:extLst>
              </a:tr>
            </a:tbl>
          </a:graphicData>
        </a:graphic>
      </p:graphicFrame>
    </p:spTree>
    <p:extLst>
      <p:ext uri="{BB962C8B-B14F-4D97-AF65-F5344CB8AC3E}">
        <p14:creationId xmlns:p14="http://schemas.microsoft.com/office/powerpoint/2010/main" val="5485479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F4C0-7DC7-4AFA-A657-0947636CD14C}"/>
              </a:ext>
            </a:extLst>
          </p:cNvPr>
          <p:cNvSpPr>
            <a:spLocks noGrp="1"/>
          </p:cNvSpPr>
          <p:nvPr>
            <p:ph type="title"/>
          </p:nvPr>
        </p:nvSpPr>
        <p:spPr/>
        <p:txBody>
          <a:bodyPr/>
          <a:lstStyle/>
          <a:p>
            <a:r>
              <a:rPr lang="en-US" sz="4000" dirty="0"/>
              <a:t>Combination of these 4 city-pairs </a:t>
            </a:r>
            <a:r>
              <a:rPr lang="en-US" sz="2000" dirty="0"/>
              <a:t>2019 vs.2030 </a:t>
            </a:r>
            <a:endParaRPr lang="en-US" sz="3600" dirty="0"/>
          </a:p>
        </p:txBody>
      </p:sp>
      <p:sp>
        <p:nvSpPr>
          <p:cNvPr id="3" name="Content Placeholder 2">
            <a:extLst>
              <a:ext uri="{FF2B5EF4-FFF2-40B4-BE49-F238E27FC236}">
                <a16:creationId xmlns:a16="http://schemas.microsoft.com/office/drawing/2014/main" id="{5D15AD28-E4C9-4A20-8B13-1B4C1F8649C0}"/>
              </a:ext>
            </a:extLst>
          </p:cNvPr>
          <p:cNvSpPr>
            <a:spLocks noGrp="1"/>
          </p:cNvSpPr>
          <p:nvPr>
            <p:ph sz="quarter" idx="13"/>
          </p:nvPr>
        </p:nvSpPr>
        <p:spPr/>
        <p:txBody>
          <a:bodyPr/>
          <a:lstStyle/>
          <a:p>
            <a:pPr marL="969300" indent="-342900">
              <a:spcAft>
                <a:spcPts val="0"/>
              </a:spcAft>
              <a:buFont typeface="Symbol" panose="05050102010706020507" pitchFamily="18" charset="2"/>
              <a:buChar char=""/>
            </a:pPr>
            <a:r>
              <a:rPr lang="es-ES" dirty="0" err="1">
                <a:solidFill>
                  <a:srgbClr val="1E32FA"/>
                </a:solidFill>
              </a:rPr>
              <a:t>Warsaw</a:t>
            </a:r>
            <a:r>
              <a:rPr lang="es-ES" dirty="0">
                <a:solidFill>
                  <a:srgbClr val="1E32FA"/>
                </a:solidFill>
              </a:rPr>
              <a:t> – Barcelona</a:t>
            </a:r>
            <a:endParaRPr lang="en-GB" dirty="0">
              <a:solidFill>
                <a:srgbClr val="1E32FA"/>
              </a:solidFill>
            </a:endParaRPr>
          </a:p>
          <a:p>
            <a:pPr marL="969300" indent="-342900">
              <a:spcAft>
                <a:spcPts val="0"/>
              </a:spcAft>
              <a:buFont typeface="Symbol" panose="05050102010706020507" pitchFamily="18" charset="2"/>
              <a:buChar char=""/>
            </a:pPr>
            <a:r>
              <a:rPr lang="en-US" dirty="0">
                <a:solidFill>
                  <a:srgbClr val="1E32FA"/>
                </a:solidFill>
              </a:rPr>
              <a:t>Madrid – Stockholm</a:t>
            </a:r>
            <a:endParaRPr lang="en-GB" dirty="0">
              <a:solidFill>
                <a:srgbClr val="1E32FA"/>
              </a:solidFill>
            </a:endParaRPr>
          </a:p>
          <a:p>
            <a:pPr marL="969300" indent="-342900">
              <a:spcAft>
                <a:spcPts val="0"/>
              </a:spcAft>
              <a:buFont typeface="Symbol" panose="05050102010706020507" pitchFamily="18" charset="2"/>
              <a:buChar char=""/>
            </a:pPr>
            <a:r>
              <a:rPr lang="es-ES" dirty="0" err="1">
                <a:solidFill>
                  <a:srgbClr val="1E32FA"/>
                </a:solidFill>
              </a:rPr>
              <a:t>Munich</a:t>
            </a:r>
            <a:r>
              <a:rPr lang="es-ES" dirty="0">
                <a:solidFill>
                  <a:srgbClr val="1E32FA"/>
                </a:solidFill>
              </a:rPr>
              <a:t> – Las Palmas</a:t>
            </a:r>
            <a:endParaRPr lang="en-GB" dirty="0">
              <a:solidFill>
                <a:srgbClr val="1E32FA"/>
              </a:solidFill>
            </a:endParaRPr>
          </a:p>
          <a:p>
            <a:pPr marL="969300" indent="-342900">
              <a:spcAft>
                <a:spcPts val="0"/>
              </a:spcAft>
              <a:buFont typeface="Symbol" panose="05050102010706020507" pitchFamily="18" charset="2"/>
              <a:buChar char=""/>
            </a:pPr>
            <a:r>
              <a:rPr lang="es-ES" dirty="0">
                <a:solidFill>
                  <a:srgbClr val="1E32FA"/>
                </a:solidFill>
              </a:rPr>
              <a:t>Paris-Rome</a:t>
            </a:r>
            <a:endParaRPr lang="en-GB" dirty="0">
              <a:solidFill>
                <a:srgbClr val="1E32FA"/>
              </a:solidFill>
            </a:endParaRPr>
          </a:p>
          <a:p>
            <a:endParaRPr lang="en-US" dirty="0"/>
          </a:p>
        </p:txBody>
      </p:sp>
      <p:graphicFrame>
        <p:nvGraphicFramePr>
          <p:cNvPr id="5" name="Table 5">
            <a:extLst>
              <a:ext uri="{FF2B5EF4-FFF2-40B4-BE49-F238E27FC236}">
                <a16:creationId xmlns:a16="http://schemas.microsoft.com/office/drawing/2014/main" id="{5BE83040-DC45-4A3B-993C-03ACBC4D7BCB}"/>
              </a:ext>
            </a:extLst>
          </p:cNvPr>
          <p:cNvGraphicFramePr>
            <a:graphicFrameLocks noGrp="1"/>
          </p:cNvGraphicFramePr>
          <p:nvPr/>
        </p:nvGraphicFramePr>
        <p:xfrm>
          <a:off x="1977333" y="3302662"/>
          <a:ext cx="7718772" cy="1010920"/>
        </p:xfrm>
        <a:graphic>
          <a:graphicData uri="http://schemas.openxmlformats.org/drawingml/2006/table">
            <a:tbl>
              <a:tblPr firstRow="1" bandRow="1">
                <a:tableStyleId>{5C22544A-7EE6-4342-B048-85BDC9FD1C3A}</a:tableStyleId>
              </a:tblPr>
              <a:tblGrid>
                <a:gridCol w="1929693">
                  <a:extLst>
                    <a:ext uri="{9D8B030D-6E8A-4147-A177-3AD203B41FA5}">
                      <a16:colId xmlns:a16="http://schemas.microsoft.com/office/drawing/2014/main" val="1972944907"/>
                    </a:ext>
                  </a:extLst>
                </a:gridCol>
                <a:gridCol w="1929693">
                  <a:extLst>
                    <a:ext uri="{9D8B030D-6E8A-4147-A177-3AD203B41FA5}">
                      <a16:colId xmlns:a16="http://schemas.microsoft.com/office/drawing/2014/main" val="3356970462"/>
                    </a:ext>
                  </a:extLst>
                </a:gridCol>
                <a:gridCol w="1929693">
                  <a:extLst>
                    <a:ext uri="{9D8B030D-6E8A-4147-A177-3AD203B41FA5}">
                      <a16:colId xmlns:a16="http://schemas.microsoft.com/office/drawing/2014/main" val="159754895"/>
                    </a:ext>
                  </a:extLst>
                </a:gridCol>
                <a:gridCol w="1929693">
                  <a:extLst>
                    <a:ext uri="{9D8B030D-6E8A-4147-A177-3AD203B41FA5}">
                      <a16:colId xmlns:a16="http://schemas.microsoft.com/office/drawing/2014/main" val="1174963998"/>
                    </a:ext>
                  </a:extLst>
                </a:gridCol>
              </a:tblGrid>
              <a:tr h="279474">
                <a:tc>
                  <a:txBody>
                    <a:bodyPr/>
                    <a:lstStyle/>
                    <a:p>
                      <a:pPr algn="ctr"/>
                      <a:r>
                        <a:rPr lang="en-US" dirty="0"/>
                        <a:t>Total impacted flights</a:t>
                      </a:r>
                    </a:p>
                  </a:txBody>
                  <a:tcPr/>
                </a:tc>
                <a:tc>
                  <a:txBody>
                    <a:bodyPr/>
                    <a:lstStyle/>
                    <a:p>
                      <a:pPr algn="ctr"/>
                      <a:r>
                        <a:rPr lang="en-US" dirty="0"/>
                        <a:t>Time reduction         (in hours)</a:t>
                      </a:r>
                    </a:p>
                  </a:txBody>
                  <a:tcPr/>
                </a:tc>
                <a:tc>
                  <a:txBody>
                    <a:bodyPr/>
                    <a:lstStyle/>
                    <a:p>
                      <a:pPr algn="ctr"/>
                      <a:r>
                        <a:rPr lang="en-US" dirty="0"/>
                        <a:t>Fuel reduction</a:t>
                      </a:r>
                    </a:p>
                    <a:p>
                      <a:pPr algn="ctr"/>
                      <a:r>
                        <a:rPr lang="en-US" dirty="0"/>
                        <a:t>(in tons)</a:t>
                      </a:r>
                    </a:p>
                  </a:txBody>
                  <a:tcPr/>
                </a:tc>
                <a:tc>
                  <a:txBody>
                    <a:bodyPr/>
                    <a:lstStyle/>
                    <a:p>
                      <a:pPr algn="ctr"/>
                      <a:r>
                        <a:rPr lang="en-US" dirty="0"/>
                        <a:t>C02 reduction</a:t>
                      </a:r>
                    </a:p>
                    <a:p>
                      <a:pPr algn="ctr"/>
                      <a:r>
                        <a:rPr lang="en-US" dirty="0"/>
                        <a:t>(in tons)</a:t>
                      </a:r>
                    </a:p>
                  </a:txBody>
                  <a:tcPr/>
                </a:tc>
                <a:extLst>
                  <a:ext uri="{0D108BD9-81ED-4DB2-BD59-A6C34878D82A}">
                    <a16:rowId xmlns:a16="http://schemas.microsoft.com/office/drawing/2014/main" val="445859521"/>
                  </a:ext>
                </a:extLst>
              </a:tr>
              <a:tr h="370840">
                <a:tc>
                  <a:txBody>
                    <a:bodyPr/>
                    <a:lstStyle/>
                    <a:p>
                      <a:pPr algn="ctr"/>
                      <a:r>
                        <a:rPr lang="en-US" b="1" dirty="0">
                          <a:solidFill>
                            <a:srgbClr val="FF0000"/>
                          </a:solidFill>
                        </a:rPr>
                        <a:t>12 800</a:t>
                      </a:r>
                    </a:p>
                  </a:txBody>
                  <a:tcPr/>
                </a:tc>
                <a:tc>
                  <a:txBody>
                    <a:bodyPr/>
                    <a:lstStyle/>
                    <a:p>
                      <a:pPr algn="ctr"/>
                      <a:r>
                        <a:rPr lang="en-US" b="1" dirty="0">
                          <a:solidFill>
                            <a:srgbClr val="FF0000"/>
                          </a:solidFill>
                        </a:rPr>
                        <a:t>-556</a:t>
                      </a:r>
                    </a:p>
                  </a:txBody>
                  <a:tcPr/>
                </a:tc>
                <a:tc>
                  <a:txBody>
                    <a:bodyPr/>
                    <a:lstStyle/>
                    <a:p>
                      <a:pPr algn="ctr"/>
                      <a:r>
                        <a:rPr lang="en-US" b="1" dirty="0">
                          <a:solidFill>
                            <a:srgbClr val="FF0000"/>
                          </a:solidFill>
                        </a:rPr>
                        <a:t>-2 500</a:t>
                      </a:r>
                    </a:p>
                  </a:txBody>
                  <a:tcPr/>
                </a:tc>
                <a:tc>
                  <a:txBody>
                    <a:bodyPr/>
                    <a:lstStyle/>
                    <a:p>
                      <a:pPr algn="ctr"/>
                      <a:r>
                        <a:rPr lang="en-US" b="1" dirty="0">
                          <a:solidFill>
                            <a:srgbClr val="FF0000"/>
                          </a:solidFill>
                        </a:rPr>
                        <a:t>-7 900</a:t>
                      </a:r>
                    </a:p>
                  </a:txBody>
                  <a:tcPr/>
                </a:tc>
                <a:extLst>
                  <a:ext uri="{0D108BD9-81ED-4DB2-BD59-A6C34878D82A}">
                    <a16:rowId xmlns:a16="http://schemas.microsoft.com/office/drawing/2014/main" val="430201996"/>
                  </a:ext>
                </a:extLst>
              </a:tr>
            </a:tbl>
          </a:graphicData>
        </a:graphic>
      </p:graphicFrame>
    </p:spTree>
    <p:extLst>
      <p:ext uri="{BB962C8B-B14F-4D97-AF65-F5344CB8AC3E}">
        <p14:creationId xmlns:p14="http://schemas.microsoft.com/office/powerpoint/2010/main" val="4618638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DFD414-D84E-4230-9C36-55B0CB88A806}"/>
              </a:ext>
            </a:extLst>
          </p:cNvPr>
          <p:cNvPicPr>
            <a:picLocks noChangeAspect="1"/>
          </p:cNvPicPr>
          <p:nvPr/>
        </p:nvPicPr>
        <p:blipFill>
          <a:blip r:embed="rId2"/>
          <a:stretch>
            <a:fillRect/>
          </a:stretch>
        </p:blipFill>
        <p:spPr>
          <a:xfrm>
            <a:off x="1272013" y="1163400"/>
            <a:ext cx="3037482" cy="4846320"/>
          </a:xfrm>
          <a:prstGeom prst="rect">
            <a:avLst/>
          </a:prstGeom>
        </p:spPr>
      </p:pic>
      <p:sp>
        <p:nvSpPr>
          <p:cNvPr id="6" name="Title 5">
            <a:extLst>
              <a:ext uri="{FF2B5EF4-FFF2-40B4-BE49-F238E27FC236}">
                <a16:creationId xmlns:a16="http://schemas.microsoft.com/office/drawing/2014/main" id="{177B4CC4-3AD6-9C41-9DB4-737B790F34B7}"/>
              </a:ext>
            </a:extLst>
          </p:cNvPr>
          <p:cNvSpPr>
            <a:spLocks noGrp="1"/>
          </p:cNvSpPr>
          <p:nvPr>
            <p:ph type="title"/>
          </p:nvPr>
        </p:nvSpPr>
        <p:spPr/>
        <p:txBody>
          <a:bodyPr/>
          <a:lstStyle/>
          <a:p>
            <a:r>
              <a:rPr lang="en-US" sz="3600" dirty="0"/>
              <a:t>Air navigation charges – Reference Period 3 </a:t>
            </a:r>
            <a:br>
              <a:rPr lang="en-US" dirty="0"/>
            </a:br>
            <a:endParaRPr lang="en-GB" dirty="0"/>
          </a:p>
        </p:txBody>
      </p:sp>
      <p:sp>
        <p:nvSpPr>
          <p:cNvPr id="2" name="Slide Number Placeholder 1">
            <a:extLst>
              <a:ext uri="{FF2B5EF4-FFF2-40B4-BE49-F238E27FC236}">
                <a16:creationId xmlns:a16="http://schemas.microsoft.com/office/drawing/2014/main" id="{0EB62DFC-D138-4143-AA81-F303CBF9F6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18B75B-45BB-9C4B-9E16-0D1DF46F8DB3}" type="slidenum">
              <a:rPr kumimoji="0" lang="en-US" sz="1200" b="0" i="0" u="none" strike="noStrike" kern="1200" cap="none" spc="0" normalizeH="0" baseline="0" noProof="0" smtClean="0">
                <a:ln>
                  <a:noFill/>
                </a:ln>
                <a:solidFill>
                  <a:srgbClr val="1E32FA"/>
                </a:solidFill>
                <a:effectLst/>
                <a:uLnTx/>
                <a:uFillTx/>
                <a:latin typeface="Aktiv Grotesk"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E32FA"/>
              </a:solidFill>
              <a:effectLst/>
              <a:uLnTx/>
              <a:uFillTx/>
              <a:latin typeface="Aktiv Grotesk" panose="020B0504020202020204" pitchFamily="34" charset="0"/>
              <a:ea typeface="+mn-ea"/>
              <a:cs typeface="+mn-cs"/>
            </a:endParaRPr>
          </a:p>
        </p:txBody>
      </p:sp>
      <p:sp>
        <p:nvSpPr>
          <p:cNvPr id="9" name="Text Placeholder 8">
            <a:extLst>
              <a:ext uri="{FF2B5EF4-FFF2-40B4-BE49-F238E27FC236}">
                <a16:creationId xmlns:a16="http://schemas.microsoft.com/office/drawing/2014/main" id="{AEBE8B19-642C-4277-A642-A9B9F899FD1B}"/>
              </a:ext>
            </a:extLst>
          </p:cNvPr>
          <p:cNvSpPr>
            <a:spLocks noGrp="1"/>
          </p:cNvSpPr>
          <p:nvPr>
            <p:ph type="body" sz="quarter" idx="14"/>
          </p:nvPr>
        </p:nvSpPr>
        <p:spPr>
          <a:xfrm>
            <a:off x="5751465" y="1051200"/>
            <a:ext cx="5544000" cy="5301892"/>
          </a:xfrm>
        </p:spPr>
        <p:txBody>
          <a:bodyPr/>
          <a:lstStyle/>
          <a:p>
            <a:pPr marL="285750" indent="-285750">
              <a:buFont typeface="Arial" panose="020B0604020202020204" pitchFamily="34" charset="0"/>
              <a:buChar char="•"/>
            </a:pPr>
            <a:r>
              <a:rPr lang="en-GB" sz="2000" dirty="0">
                <a:effectLst/>
                <a:latin typeface="Aktiv Grotesk" panose="020B0504020202020204" pitchFamily="34" charset="0"/>
                <a:ea typeface="Times New Roman" panose="02020603050405020304" pitchFamily="18" charset="0"/>
                <a:cs typeface="Times New Roman" panose="02020603050405020304" pitchFamily="18" charset="0"/>
              </a:rPr>
              <a:t>European network traffic was - 58% in 2020 Vs. 2019. Most </a:t>
            </a:r>
            <a:r>
              <a:rPr lang="en-GB" sz="2000" dirty="0">
                <a:latin typeface="Aktiv Grotesk" panose="020B0504020202020204" pitchFamily="34" charset="0"/>
                <a:ea typeface="Times New Roman" panose="02020603050405020304" pitchFamily="18" charset="0"/>
                <a:cs typeface="Times New Roman" panose="02020603050405020304" pitchFamily="18" charset="0"/>
              </a:rPr>
              <a:t>ANSP did not react to this significant reduction in traffic. </a:t>
            </a:r>
            <a:endParaRPr lang="en-GB" sz="2000" dirty="0">
              <a:effectLst/>
              <a:latin typeface="Aktiv Grotesk" panose="020B05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Aktiv Grotesk" panose="020B0504020202020204" pitchFamily="34" charset="0"/>
                <a:ea typeface="Times New Roman" panose="02020603050405020304" pitchFamily="18" charset="0"/>
                <a:cs typeface="Times New Roman" panose="02020603050405020304" pitchFamily="18" charset="0"/>
              </a:rPr>
              <a:t>State data for</a:t>
            </a:r>
            <a:r>
              <a:rPr lang="en-GB" sz="2000" dirty="0">
                <a:effectLst/>
                <a:latin typeface="Aktiv Grotesk" panose="020B0504020202020204" pitchFamily="34" charset="0"/>
                <a:ea typeface="Times New Roman" panose="02020603050405020304" pitchFamily="18" charset="0"/>
                <a:cs typeface="Times New Roman" panose="02020603050405020304" pitchFamily="18" charset="0"/>
              </a:rPr>
              <a:t> 2020 shows only a small reduction in cost; average 4% compared to 2019</a:t>
            </a:r>
          </a:p>
          <a:p>
            <a:pPr marL="285750" indent="-285750">
              <a:buFont typeface="Arial" panose="020B0604020202020204" pitchFamily="34" charset="0"/>
              <a:buChar char="•"/>
            </a:pPr>
            <a:r>
              <a:rPr lang="en-GB" sz="2000" dirty="0">
                <a:effectLst/>
                <a:latin typeface="Aktiv Grotesk" panose="020B0504020202020204" pitchFamily="34" charset="0"/>
                <a:ea typeface="Times New Roman" panose="02020603050405020304" pitchFamily="18" charset="0"/>
                <a:cs typeface="Times New Roman" panose="02020603050405020304" pitchFamily="18" charset="0"/>
              </a:rPr>
              <a:t>Some states,</a:t>
            </a:r>
            <a:r>
              <a:rPr lang="en-GB" sz="2000" dirty="0">
                <a:latin typeface="Aktiv Grotesk" panose="020B0504020202020204" pitchFamily="34" charset="0"/>
                <a:ea typeface="Times New Roman" panose="02020603050405020304" pitchFamily="18" charset="0"/>
                <a:cs typeface="Times New Roman" panose="02020603050405020304" pitchFamily="18" charset="0"/>
              </a:rPr>
              <a:t> </a:t>
            </a:r>
            <a:r>
              <a:rPr lang="en-GB" sz="2000" dirty="0">
                <a:effectLst/>
                <a:latin typeface="Aktiv Grotesk" panose="020B0504020202020204" pitchFamily="34" charset="0"/>
                <a:ea typeface="Times New Roman" panose="02020603050405020304" pitchFamily="18" charset="0"/>
                <a:cs typeface="Times New Roman" panose="02020603050405020304" pitchFamily="18" charset="0"/>
              </a:rPr>
              <a:t> were able to reduce their costs by up to 20%, six states actually increased their costs !!</a:t>
            </a:r>
          </a:p>
          <a:p>
            <a:pPr marL="285750" indent="-285750">
              <a:buFont typeface="Arial" panose="020B0604020202020204" pitchFamily="34" charset="0"/>
              <a:buChar char="•"/>
            </a:pPr>
            <a:r>
              <a:rPr lang="en-GB" dirty="0">
                <a:latin typeface="Aktiv Grotesk" panose="020B0504020202020204" pitchFamily="34" charset="0"/>
                <a:ea typeface="Times New Roman" panose="02020603050405020304" pitchFamily="18" charset="0"/>
                <a:cs typeface="Times New Roman" panose="02020603050405020304" pitchFamily="18" charset="0"/>
              </a:rPr>
              <a:t>Despite cost remaining constant and traffic massively reduced the ENV and CAP targets were barely met</a:t>
            </a:r>
            <a:endParaRPr lang="en-GB" sz="2000" dirty="0">
              <a:effectLst/>
              <a:latin typeface="Aktiv Grotesk" panose="020B05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0" lang="en-US" sz="2000" b="0" i="0" u="none" strike="noStrike" kern="1200" cap="none" spc="0" normalizeH="0" baseline="0" noProof="0" dirty="0">
                <a:ln>
                  <a:noFill/>
                </a:ln>
                <a:solidFill>
                  <a:srgbClr val="000000"/>
                </a:solidFill>
                <a:effectLst/>
                <a:uLnTx/>
                <a:uFillTx/>
                <a:latin typeface="Aktiv Grotesk"/>
                <a:ea typeface="+mn-ea"/>
                <a:cs typeface="+mn-cs"/>
              </a:rPr>
              <a:t>Average Unit Rates for Enroute will increase on average </a:t>
            </a:r>
            <a:r>
              <a:rPr kumimoji="0" lang="en-US" sz="2000" b="1" i="0" u="none" strike="noStrike" kern="1200" cap="none" spc="0" normalizeH="0" baseline="0" noProof="0" dirty="0">
                <a:ln>
                  <a:noFill/>
                </a:ln>
                <a:solidFill>
                  <a:srgbClr val="FF0000"/>
                </a:solidFill>
                <a:effectLst/>
                <a:uLnTx/>
                <a:uFillTx/>
                <a:latin typeface="Aktiv Grotesk"/>
                <a:ea typeface="+mn-ea"/>
                <a:cs typeface="+mn-cs"/>
              </a:rPr>
              <a:t>+33% </a:t>
            </a:r>
            <a:r>
              <a:rPr kumimoji="0" lang="en-US" sz="2000" b="0" i="0" u="none" strike="noStrike" kern="1200" cap="none" spc="0" normalizeH="0" baseline="0" noProof="0" dirty="0">
                <a:ln>
                  <a:noFill/>
                </a:ln>
                <a:solidFill>
                  <a:srgbClr val="000000"/>
                </a:solidFill>
                <a:effectLst/>
                <a:uLnTx/>
                <a:uFillTx/>
                <a:latin typeface="Aktiv Grotesk"/>
                <a:ea typeface="+mn-ea"/>
                <a:cs typeface="+mn-cs"/>
              </a:rPr>
              <a:t>in 2022</a:t>
            </a:r>
          </a:p>
          <a:p>
            <a:endParaRPr lang="en-GB" sz="2000" dirty="0">
              <a:effectLst/>
              <a:latin typeface="Aktiv Grotesk" panose="020B0504020202020204" pitchFamily="34" charset="0"/>
              <a:ea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81CED89B-5512-49FB-8DDD-FB65F1092C14}"/>
              </a:ext>
            </a:extLst>
          </p:cNvPr>
          <p:cNvSpPr/>
          <p:nvPr/>
        </p:nvSpPr>
        <p:spPr>
          <a:xfrm rot="16200000">
            <a:off x="2441767" y="941127"/>
            <a:ext cx="191029" cy="179133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62997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A08FD8-65CF-4E0F-9B0A-4C20B135A667}"/>
              </a:ext>
            </a:extLst>
          </p:cNvPr>
          <p:cNvSpPr>
            <a:spLocks noGrp="1"/>
          </p:cNvSpPr>
          <p:nvPr>
            <p:ph type="title"/>
          </p:nvPr>
        </p:nvSpPr>
        <p:spPr>
          <a:xfrm>
            <a:off x="387625" y="331200"/>
            <a:ext cx="11412000" cy="720000"/>
          </a:xfrm>
        </p:spPr>
        <p:txBody>
          <a:bodyPr anchor="t">
            <a:normAutofit/>
          </a:bodyPr>
          <a:lstStyle/>
          <a:p>
            <a:r>
              <a:rPr lang="en-US" dirty="0"/>
              <a:t>Air </a:t>
            </a:r>
            <a:r>
              <a:rPr lang="en-US"/>
              <a:t>Navigation Charges</a:t>
            </a:r>
            <a:endParaRPr lang="en-US" dirty="0"/>
          </a:p>
        </p:txBody>
      </p:sp>
      <p:sp>
        <p:nvSpPr>
          <p:cNvPr id="6" name="Content Placeholder 5">
            <a:extLst>
              <a:ext uri="{FF2B5EF4-FFF2-40B4-BE49-F238E27FC236}">
                <a16:creationId xmlns:a16="http://schemas.microsoft.com/office/drawing/2014/main" id="{6603D7FE-272D-41A3-95F6-36085CFF849A}"/>
              </a:ext>
            </a:extLst>
          </p:cNvPr>
          <p:cNvSpPr>
            <a:spLocks noGrp="1"/>
          </p:cNvSpPr>
          <p:nvPr>
            <p:ph type="body" sz="quarter" idx="13"/>
          </p:nvPr>
        </p:nvSpPr>
        <p:spPr>
          <a:xfrm>
            <a:off x="387624" y="1476000"/>
            <a:ext cx="5821789" cy="4248000"/>
          </a:xfrm>
        </p:spPr>
        <p:txBody>
          <a:bodyPr>
            <a:normAutofit/>
          </a:bodyPr>
          <a:lstStyle/>
          <a:p>
            <a:pPr marL="285750" marR="0" indent="-285750">
              <a:lnSpc>
                <a:spcPct val="90000"/>
              </a:lnSpc>
              <a:spcBef>
                <a:spcPts val="0"/>
              </a:spcBef>
              <a:spcAft>
                <a:spcPts val="1200"/>
              </a:spcAft>
              <a:buFont typeface="Arial" panose="020B0604020202020204" pitchFamily="34" charset="0"/>
              <a:buChar char="•"/>
            </a:pPr>
            <a:r>
              <a:rPr lang="en-US" sz="1700" dirty="0"/>
              <a:t>Airlines cannot be held accountable for this historical fall in traffic and subsequent €8.6B gap in ANS revenues.</a:t>
            </a:r>
          </a:p>
          <a:p>
            <a:pPr marL="285750" indent="-285750">
              <a:lnSpc>
                <a:spcPct val="90000"/>
              </a:lnSpc>
              <a:spcAft>
                <a:spcPts val="1200"/>
              </a:spcAft>
              <a:buFont typeface="Arial" panose="020B0604020202020204" pitchFamily="34" charset="0"/>
              <a:buChar char="•"/>
            </a:pPr>
            <a:r>
              <a:rPr lang="en-GB" sz="1700" dirty="0"/>
              <a:t>Airlines are expected to cover their own losses but also this so called “revenue gap” from 2023. </a:t>
            </a:r>
          </a:p>
          <a:p>
            <a:pPr marL="285750" marR="0" indent="-285750">
              <a:lnSpc>
                <a:spcPct val="90000"/>
              </a:lnSpc>
              <a:spcBef>
                <a:spcPts val="0"/>
              </a:spcBef>
              <a:spcAft>
                <a:spcPts val="1200"/>
              </a:spcAft>
              <a:buFont typeface="Arial" panose="020B0604020202020204" pitchFamily="34" charset="0"/>
              <a:buChar char="•"/>
            </a:pPr>
            <a:r>
              <a:rPr lang="en-US" sz="1700" dirty="0"/>
              <a:t>European states could and should cover losses for their own state entities with direct funding from government. Three states have taken up this option for 2022</a:t>
            </a:r>
            <a:r>
              <a:rPr lang="en-GB" sz="1700" dirty="0"/>
              <a:t>. </a:t>
            </a:r>
          </a:p>
          <a:p>
            <a:pPr marL="285750" marR="0" indent="-285750">
              <a:lnSpc>
                <a:spcPct val="90000"/>
              </a:lnSpc>
              <a:spcBef>
                <a:spcPts val="0"/>
              </a:spcBef>
              <a:spcAft>
                <a:spcPts val="1200"/>
              </a:spcAft>
              <a:buFont typeface="Arial" panose="020B0604020202020204" pitchFamily="34" charset="0"/>
              <a:buChar char="•"/>
            </a:pPr>
            <a:r>
              <a:rPr lang="en-GB" sz="1700" dirty="0"/>
              <a:t>Significant reform of the Performance and Charging Scheme is required,  how can airlines be expected to support European economic recovery while significantly burdened by high costs and continued under delivery of the fully financed service? </a:t>
            </a:r>
          </a:p>
          <a:p>
            <a:pPr marL="285750" marR="0" indent="-285750">
              <a:lnSpc>
                <a:spcPct val="90000"/>
              </a:lnSpc>
              <a:spcBef>
                <a:spcPts val="0"/>
              </a:spcBef>
              <a:spcAft>
                <a:spcPts val="1200"/>
              </a:spcAft>
              <a:buFont typeface="Arial" panose="020B0604020202020204" pitchFamily="34" charset="0"/>
              <a:buChar char="•"/>
            </a:pPr>
            <a:endParaRPr lang="en-GB" sz="1700" dirty="0">
              <a:effectLst/>
            </a:endParaRPr>
          </a:p>
          <a:p>
            <a:pPr marL="285750" marR="0" indent="-285750">
              <a:lnSpc>
                <a:spcPct val="90000"/>
              </a:lnSpc>
              <a:spcBef>
                <a:spcPts val="0"/>
              </a:spcBef>
              <a:spcAft>
                <a:spcPts val="1200"/>
              </a:spcAft>
              <a:buFont typeface="Arial" panose="020B0604020202020204" pitchFamily="34" charset="0"/>
              <a:buChar char="•"/>
            </a:pPr>
            <a:endParaRPr lang="en-US" sz="1700" dirty="0">
              <a:effectLst/>
            </a:endParaRPr>
          </a:p>
          <a:p>
            <a:pPr>
              <a:lnSpc>
                <a:spcPct val="90000"/>
              </a:lnSpc>
            </a:pPr>
            <a:endParaRPr lang="en-US" sz="1700" dirty="0"/>
          </a:p>
        </p:txBody>
      </p:sp>
      <p:pic>
        <p:nvPicPr>
          <p:cNvPr id="10" name="Picture 9">
            <a:extLst>
              <a:ext uri="{FF2B5EF4-FFF2-40B4-BE49-F238E27FC236}">
                <a16:creationId xmlns:a16="http://schemas.microsoft.com/office/drawing/2014/main" id="{D7F0389F-EAEE-438F-97D0-3224DBBDC327}"/>
              </a:ext>
            </a:extLst>
          </p:cNvPr>
          <p:cNvPicPr>
            <a:picLocks noChangeAspect="1"/>
          </p:cNvPicPr>
          <p:nvPr/>
        </p:nvPicPr>
        <p:blipFill>
          <a:blip r:embed="rId3"/>
          <a:stretch>
            <a:fillRect/>
          </a:stretch>
        </p:blipFill>
        <p:spPr>
          <a:xfrm>
            <a:off x="6333224" y="1559200"/>
            <a:ext cx="5099415" cy="3393430"/>
          </a:xfrm>
          <a:prstGeom prst="rect">
            <a:avLst/>
          </a:prstGeom>
        </p:spPr>
      </p:pic>
    </p:spTree>
    <p:extLst>
      <p:ext uri="{BB962C8B-B14F-4D97-AF65-F5344CB8AC3E}">
        <p14:creationId xmlns:p14="http://schemas.microsoft.com/office/powerpoint/2010/main" val="4510100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4DB428-1732-4824-A381-AD57029E5FBB}"/>
              </a:ext>
            </a:extLst>
          </p:cNvPr>
          <p:cNvSpPr>
            <a:spLocks noGrp="1"/>
          </p:cNvSpPr>
          <p:nvPr>
            <p:ph type="title"/>
          </p:nvPr>
        </p:nvSpPr>
        <p:spPr>
          <a:xfrm>
            <a:off x="387625" y="331200"/>
            <a:ext cx="11412000" cy="720000"/>
          </a:xfrm>
        </p:spPr>
        <p:txBody>
          <a:bodyPr/>
          <a:lstStyle/>
          <a:p>
            <a:r>
              <a:rPr lang="en-US" sz="3600" dirty="0"/>
              <a:t>2022 - 2024: More delays  </a:t>
            </a:r>
          </a:p>
        </p:txBody>
      </p:sp>
      <p:pic>
        <p:nvPicPr>
          <p:cNvPr id="6" name="Picture 5">
            <a:extLst>
              <a:ext uri="{FF2B5EF4-FFF2-40B4-BE49-F238E27FC236}">
                <a16:creationId xmlns:a16="http://schemas.microsoft.com/office/drawing/2014/main" id="{88F167B8-AD80-4AE4-9957-E72E01FA5777}"/>
              </a:ext>
            </a:extLst>
          </p:cNvPr>
          <p:cNvPicPr>
            <a:picLocks noChangeAspect="1"/>
          </p:cNvPicPr>
          <p:nvPr/>
        </p:nvPicPr>
        <p:blipFill>
          <a:blip r:embed="rId3"/>
          <a:stretch>
            <a:fillRect/>
          </a:stretch>
        </p:blipFill>
        <p:spPr>
          <a:xfrm>
            <a:off x="387625" y="921933"/>
            <a:ext cx="8205860" cy="5764617"/>
          </a:xfrm>
          <a:prstGeom prst="rect">
            <a:avLst/>
          </a:prstGeom>
          <a:noFill/>
        </p:spPr>
      </p:pic>
      <p:sp>
        <p:nvSpPr>
          <p:cNvPr id="7" name="TextBox 6">
            <a:extLst>
              <a:ext uri="{FF2B5EF4-FFF2-40B4-BE49-F238E27FC236}">
                <a16:creationId xmlns:a16="http://schemas.microsoft.com/office/drawing/2014/main" id="{484A7A83-5AD8-4F15-B841-81BE77FA4D40}"/>
              </a:ext>
            </a:extLst>
          </p:cNvPr>
          <p:cNvSpPr txBox="1"/>
          <p:nvPr/>
        </p:nvSpPr>
        <p:spPr>
          <a:xfrm>
            <a:off x="8724900" y="2174023"/>
            <a:ext cx="3074725" cy="2133600"/>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sz="2400" dirty="0"/>
              <a:t>Major issues expected in 2022, which will impact upon sustained restart </a:t>
            </a:r>
          </a:p>
        </p:txBody>
      </p:sp>
    </p:spTree>
    <p:extLst>
      <p:ext uri="{BB962C8B-B14F-4D97-AF65-F5344CB8AC3E}">
        <p14:creationId xmlns:p14="http://schemas.microsoft.com/office/powerpoint/2010/main" val="31451602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B26E-B11A-439B-A18C-EF8A5A341712}"/>
              </a:ext>
            </a:extLst>
          </p:cNvPr>
          <p:cNvSpPr>
            <a:spLocks noGrp="1"/>
          </p:cNvSpPr>
          <p:nvPr>
            <p:ph type="title"/>
          </p:nvPr>
        </p:nvSpPr>
        <p:spPr/>
        <p:txBody>
          <a:bodyPr/>
          <a:lstStyle/>
          <a:p>
            <a:r>
              <a:rPr lang="en-US" sz="3600" dirty="0"/>
              <a:t>2024: Traffic to grow in the region</a:t>
            </a:r>
          </a:p>
        </p:txBody>
      </p:sp>
      <p:pic>
        <p:nvPicPr>
          <p:cNvPr id="6" name="Picture 5">
            <a:extLst>
              <a:ext uri="{FF2B5EF4-FFF2-40B4-BE49-F238E27FC236}">
                <a16:creationId xmlns:a16="http://schemas.microsoft.com/office/drawing/2014/main" id="{2E3C10EC-3E4D-4B42-AC31-ABDB2300B7FF}"/>
              </a:ext>
            </a:extLst>
          </p:cNvPr>
          <p:cNvPicPr>
            <a:picLocks noChangeAspect="1"/>
          </p:cNvPicPr>
          <p:nvPr/>
        </p:nvPicPr>
        <p:blipFill>
          <a:blip r:embed="rId2"/>
          <a:stretch>
            <a:fillRect/>
          </a:stretch>
        </p:blipFill>
        <p:spPr>
          <a:xfrm>
            <a:off x="1857375" y="1091287"/>
            <a:ext cx="7843837" cy="5581352"/>
          </a:xfrm>
          <a:prstGeom prst="rect">
            <a:avLst/>
          </a:prstGeom>
        </p:spPr>
      </p:pic>
    </p:spTree>
    <p:extLst>
      <p:ext uri="{BB962C8B-B14F-4D97-AF65-F5344CB8AC3E}">
        <p14:creationId xmlns:p14="http://schemas.microsoft.com/office/powerpoint/2010/main" val="38067325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BF572D-35F2-E245-A86C-4C06CFB20779}"/>
              </a:ext>
            </a:extLst>
          </p:cNvPr>
          <p:cNvSpPr>
            <a:spLocks noGrp="1"/>
          </p:cNvSpPr>
          <p:nvPr>
            <p:ph type="title"/>
          </p:nvPr>
        </p:nvSpPr>
        <p:spPr/>
        <p:txBody>
          <a:bodyPr/>
          <a:lstStyle/>
          <a:p>
            <a:r>
              <a:rPr lang="en-GB"/>
              <a:t>Thank you</a:t>
            </a:r>
            <a:endParaRPr lang="en-GB" dirty="0"/>
          </a:p>
        </p:txBody>
      </p:sp>
      <p:sp>
        <p:nvSpPr>
          <p:cNvPr id="3" name="Text Placeholder 2">
            <a:extLst>
              <a:ext uri="{FF2B5EF4-FFF2-40B4-BE49-F238E27FC236}">
                <a16:creationId xmlns:a16="http://schemas.microsoft.com/office/drawing/2014/main" id="{5457A739-4504-564E-93AF-F9D7B9560D66}"/>
              </a:ext>
            </a:extLst>
          </p:cNvPr>
          <p:cNvSpPr>
            <a:spLocks noGrp="1"/>
          </p:cNvSpPr>
          <p:nvPr>
            <p:ph type="body" sz="quarter" idx="13"/>
          </p:nvPr>
        </p:nvSpPr>
        <p:spPr/>
        <p:txBody>
          <a:bodyPr/>
          <a:lstStyle/>
          <a:p>
            <a:r>
              <a:rPr lang="en-GB" dirty="0"/>
              <a:t>Giancarlo Buono </a:t>
            </a:r>
          </a:p>
          <a:p>
            <a:r>
              <a:rPr lang="en-GB" dirty="0">
                <a:hlinkClick r:id="rId3"/>
              </a:rPr>
              <a:t>buonog@iata.org</a:t>
            </a:r>
            <a:endParaRPr lang="en-GB" dirty="0"/>
          </a:p>
          <a:p>
            <a:r>
              <a:rPr lang="en-GB" dirty="0">
                <a:hlinkClick r:id="rId4"/>
              </a:rPr>
              <a:t>www.iata.org</a:t>
            </a:r>
            <a:endParaRPr lang="en-GB" dirty="0"/>
          </a:p>
          <a:p>
            <a:endParaRPr lang="en-GB" dirty="0"/>
          </a:p>
          <a:p>
            <a:endParaRPr lang="en-GB" dirty="0"/>
          </a:p>
        </p:txBody>
      </p:sp>
      <p:pic>
        <p:nvPicPr>
          <p:cNvPr id="9" name="Picture Placeholder 14">
            <a:extLst>
              <a:ext uri="{FF2B5EF4-FFF2-40B4-BE49-F238E27FC236}">
                <a16:creationId xmlns:a16="http://schemas.microsoft.com/office/drawing/2014/main" id="{02C9F61F-907E-ED41-96D3-A4D9375F4165}"/>
              </a:ext>
            </a:extLst>
          </p:cNvPr>
          <p:cNvPicPr>
            <a:picLocks noGrp="1" noChangeAspect="1"/>
          </p:cNvPicPr>
          <p:nvPr>
            <p:ph type="pic" sz="quarter" idx="14"/>
          </p:nvPr>
        </p:nvPicPr>
        <p:blipFill rotWithShape="1">
          <a:blip r:embed="rId5"/>
          <a:srcRect/>
          <a:stretch/>
        </p:blipFill>
        <p:spPr/>
      </p:pic>
    </p:spTree>
    <p:extLst>
      <p:ext uri="{BB962C8B-B14F-4D97-AF65-F5344CB8AC3E}">
        <p14:creationId xmlns:p14="http://schemas.microsoft.com/office/powerpoint/2010/main" val="40535909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arge airplane on the tarmac&#10;&#10;Description automatically generated with low confidence">
            <a:extLst>
              <a:ext uri="{FF2B5EF4-FFF2-40B4-BE49-F238E27FC236}">
                <a16:creationId xmlns:a16="http://schemas.microsoft.com/office/drawing/2014/main" id="{968ACF46-1122-477E-BE1A-E615A865DC77}"/>
              </a:ext>
            </a:extLst>
          </p:cNvPr>
          <p:cNvPicPr>
            <a:picLocks noGrp="1" noChangeAspect="1"/>
          </p:cNvPicPr>
          <p:nvPr>
            <p:ph type="pic" sz="quarter" idx="13"/>
          </p:nvPr>
        </p:nvPicPr>
        <p:blipFill rotWithShape="1">
          <a:blip r:embed="rId3"/>
          <a:srcRect t="5073"/>
          <a:stretch/>
        </p:blipFill>
        <p:spPr>
          <a:xfrm>
            <a:off x="20" y="57160"/>
            <a:ext cx="12193180" cy="6857990"/>
          </a:xfrm>
          <a:noFill/>
        </p:spPr>
      </p:pic>
      <p:sp>
        <p:nvSpPr>
          <p:cNvPr id="2" name="Title 1">
            <a:extLst>
              <a:ext uri="{FF2B5EF4-FFF2-40B4-BE49-F238E27FC236}">
                <a16:creationId xmlns:a16="http://schemas.microsoft.com/office/drawing/2014/main" id="{98334DD0-4080-42F5-8441-9AA667723825}"/>
              </a:ext>
            </a:extLst>
          </p:cNvPr>
          <p:cNvSpPr>
            <a:spLocks noGrp="1"/>
          </p:cNvSpPr>
          <p:nvPr>
            <p:ph type="ctrTitle"/>
          </p:nvPr>
        </p:nvSpPr>
        <p:spPr>
          <a:xfrm>
            <a:off x="388800" y="402310"/>
            <a:ext cx="7200000" cy="1872000"/>
          </a:xfrm>
        </p:spPr>
        <p:txBody>
          <a:bodyPr anchor="t">
            <a:normAutofit fontScale="90000"/>
          </a:bodyPr>
          <a:lstStyle/>
          <a:p>
            <a:r>
              <a:rPr lang="en-US" dirty="0">
                <a:solidFill>
                  <a:schemeClr val="accent1">
                    <a:lumMod val="75000"/>
                  </a:schemeClr>
                </a:solidFill>
              </a:rPr>
              <a:t>Challenges and opportunities for air transport restart in Europe</a:t>
            </a:r>
          </a:p>
        </p:txBody>
      </p:sp>
      <p:sp>
        <p:nvSpPr>
          <p:cNvPr id="3" name="Subtitle 2">
            <a:extLst>
              <a:ext uri="{FF2B5EF4-FFF2-40B4-BE49-F238E27FC236}">
                <a16:creationId xmlns:a16="http://schemas.microsoft.com/office/drawing/2014/main" id="{5A0E17F2-D6DC-4423-BF24-217BB15413F1}"/>
              </a:ext>
            </a:extLst>
          </p:cNvPr>
          <p:cNvSpPr>
            <a:spLocks noGrp="1"/>
          </p:cNvSpPr>
          <p:nvPr>
            <p:ph type="subTitle" idx="1"/>
          </p:nvPr>
        </p:nvSpPr>
        <p:spPr>
          <a:xfrm>
            <a:off x="388799" y="3619719"/>
            <a:ext cx="6499017" cy="1080000"/>
          </a:xfrm>
        </p:spPr>
        <p:txBody>
          <a:bodyPr>
            <a:normAutofit/>
          </a:bodyPr>
          <a:lstStyle/>
          <a:p>
            <a:endParaRPr lang="en-US" sz="2000" dirty="0">
              <a:solidFill>
                <a:schemeClr val="accent1">
                  <a:lumMod val="75000"/>
                </a:schemeClr>
              </a:solidFill>
            </a:endParaRPr>
          </a:p>
          <a:p>
            <a:r>
              <a:rPr lang="en-US" sz="2000" dirty="0">
                <a:solidFill>
                  <a:schemeClr val="accent1">
                    <a:lumMod val="75000"/>
                  </a:schemeClr>
                </a:solidFill>
              </a:rPr>
              <a:t>Giancarlo Buono</a:t>
            </a:r>
          </a:p>
        </p:txBody>
      </p:sp>
    </p:spTree>
    <p:extLst>
      <p:ext uri="{BB962C8B-B14F-4D97-AF65-F5344CB8AC3E}">
        <p14:creationId xmlns:p14="http://schemas.microsoft.com/office/powerpoint/2010/main" val="23697712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4F7A-D860-4C11-9555-BFD2062CF6D0}"/>
              </a:ext>
            </a:extLst>
          </p:cNvPr>
          <p:cNvSpPr>
            <a:spLocks noGrp="1"/>
          </p:cNvSpPr>
          <p:nvPr>
            <p:ph type="title"/>
          </p:nvPr>
        </p:nvSpPr>
        <p:spPr/>
        <p:txBody>
          <a:bodyPr/>
          <a:lstStyle/>
          <a:p>
            <a:r>
              <a:rPr lang="en-US" sz="3200" dirty="0"/>
              <a:t>COVID-19 is the biggest and longest shock to hit aviation</a:t>
            </a:r>
          </a:p>
        </p:txBody>
      </p:sp>
      <p:sp>
        <p:nvSpPr>
          <p:cNvPr id="6" name="Slide Number Placeholder 5">
            <a:extLst>
              <a:ext uri="{FF2B5EF4-FFF2-40B4-BE49-F238E27FC236}">
                <a16:creationId xmlns:a16="http://schemas.microsoft.com/office/drawing/2014/main" id="{A7001E83-4BA7-4552-9BB9-27A798E98764}"/>
              </a:ext>
            </a:extLst>
          </p:cNvPr>
          <p:cNvSpPr>
            <a:spLocks noGrp="1"/>
          </p:cNvSpPr>
          <p:nvPr>
            <p:ph type="sldNum" sz="quarter" idx="12"/>
          </p:nvPr>
        </p:nvSpPr>
        <p:spPr/>
        <p:txBody>
          <a:bodyPr/>
          <a:lstStyle/>
          <a:p>
            <a:fld id="{1A9E565A-6679-4A67-8FB7-14EA342FD6E1}" type="slidenum">
              <a:rPr lang="en-US" smtClean="0"/>
              <a:pPr/>
              <a:t>3</a:t>
            </a:fld>
            <a:endParaRPr lang="en-US"/>
          </a:p>
        </p:txBody>
      </p:sp>
      <p:pic>
        <p:nvPicPr>
          <p:cNvPr id="8" name="Picture 7">
            <a:extLst>
              <a:ext uri="{FF2B5EF4-FFF2-40B4-BE49-F238E27FC236}">
                <a16:creationId xmlns:a16="http://schemas.microsoft.com/office/drawing/2014/main" id="{CB851304-6951-4F30-83FB-10A3FB8462E6}"/>
              </a:ext>
            </a:extLst>
          </p:cNvPr>
          <p:cNvPicPr>
            <a:picLocks noChangeAspect="1"/>
          </p:cNvPicPr>
          <p:nvPr/>
        </p:nvPicPr>
        <p:blipFill>
          <a:blip r:embed="rId3"/>
          <a:stretch>
            <a:fillRect/>
          </a:stretch>
        </p:blipFill>
        <p:spPr>
          <a:xfrm>
            <a:off x="838200" y="1159036"/>
            <a:ext cx="9539195" cy="5003288"/>
          </a:xfrm>
          <a:prstGeom prst="rect">
            <a:avLst/>
          </a:prstGeom>
        </p:spPr>
      </p:pic>
    </p:spTree>
    <p:extLst>
      <p:ext uri="{BB962C8B-B14F-4D97-AF65-F5344CB8AC3E}">
        <p14:creationId xmlns:p14="http://schemas.microsoft.com/office/powerpoint/2010/main" val="46807238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0529-2A63-42C0-A945-B6819277B4C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D67DC35-9261-44AD-B837-EB851DD5E3FB}"/>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A3D31D1D-D31B-4D2A-84B4-9FD76B7FC34A}"/>
              </a:ext>
            </a:extLst>
          </p:cNvPr>
          <p:cNvSpPr>
            <a:spLocks noGrp="1"/>
          </p:cNvSpPr>
          <p:nvPr>
            <p:ph type="body" sz="quarter" idx="14"/>
          </p:nvPr>
        </p:nvSpPr>
        <p:spPr/>
        <p:txBody>
          <a:bodyPr/>
          <a:lstStyle/>
          <a:p>
            <a:endParaRPr lang="en-US"/>
          </a:p>
        </p:txBody>
      </p:sp>
      <p:pic>
        <p:nvPicPr>
          <p:cNvPr id="6" name="Picture 5" descr="Chart, line chart&#10;&#10;Description automatically generated">
            <a:extLst>
              <a:ext uri="{FF2B5EF4-FFF2-40B4-BE49-F238E27FC236}">
                <a16:creationId xmlns:a16="http://schemas.microsoft.com/office/drawing/2014/main" id="{438CBF0E-05AF-4E3B-9EC6-644D65A21D60}"/>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39861699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20A1-0FEC-46A5-A6CF-A0F754706F1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2B6718C-429A-44B4-ACFA-1687E667B24C}"/>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69A3449-4B75-47E8-A2E9-C2FF2A925890}"/>
              </a:ext>
            </a:extLst>
          </p:cNvPr>
          <p:cNvSpPr>
            <a:spLocks noGrp="1"/>
          </p:cNvSpPr>
          <p:nvPr>
            <p:ph type="body" sz="quarter" idx="14"/>
          </p:nvPr>
        </p:nvSpPr>
        <p:spPr/>
        <p:txBody>
          <a:bodyPr/>
          <a:lstStyle/>
          <a:p>
            <a:endParaRPr lang="en-US"/>
          </a:p>
        </p:txBody>
      </p:sp>
      <p:pic>
        <p:nvPicPr>
          <p:cNvPr id="6" name="Picture 5" descr="Chart, line chart&#10;&#10;Description automatically generated">
            <a:extLst>
              <a:ext uri="{FF2B5EF4-FFF2-40B4-BE49-F238E27FC236}">
                <a16:creationId xmlns:a16="http://schemas.microsoft.com/office/drawing/2014/main" id="{0555D3F9-FF2E-4D03-B391-F9E75261F383}"/>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28168360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1D913-028F-4EE0-969C-53BBDFF2331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A79FB4D-D273-4CAC-8B98-CCB520556A7D}"/>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89C888D1-E1D1-41A9-A032-637E31C07926}"/>
              </a:ext>
            </a:extLst>
          </p:cNvPr>
          <p:cNvSpPr>
            <a:spLocks noGrp="1"/>
          </p:cNvSpPr>
          <p:nvPr>
            <p:ph type="body" sz="quarter" idx="14"/>
          </p:nvPr>
        </p:nvSpPr>
        <p:spPr/>
        <p:txBody>
          <a:bodyPr/>
          <a:lstStyle/>
          <a:p>
            <a:endParaRPr lang="en-US"/>
          </a:p>
        </p:txBody>
      </p:sp>
      <p:pic>
        <p:nvPicPr>
          <p:cNvPr id="6" name="Picture 5" descr="Chart, line chart&#10;&#10;Description automatically generated">
            <a:extLst>
              <a:ext uri="{FF2B5EF4-FFF2-40B4-BE49-F238E27FC236}">
                <a16:creationId xmlns:a16="http://schemas.microsoft.com/office/drawing/2014/main" id="{7FC0266F-F483-44A3-9E29-A86F5DF074EE}"/>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6246291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E1BE-2EDD-4E20-A30D-1EA92B8C7FF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4BABDF2-EC18-4C5A-8A09-7360CC37E76E}"/>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155F5D5A-3E08-4601-BABF-33C6EA952EDB}"/>
              </a:ext>
            </a:extLst>
          </p:cNvPr>
          <p:cNvSpPr>
            <a:spLocks noGrp="1"/>
          </p:cNvSpPr>
          <p:nvPr>
            <p:ph type="body" sz="quarter" idx="14"/>
          </p:nvPr>
        </p:nvSpPr>
        <p:spPr/>
        <p:txBody>
          <a:bodyPr/>
          <a:lstStyle/>
          <a:p>
            <a:endParaRPr lang="en-US"/>
          </a:p>
        </p:txBody>
      </p:sp>
      <p:pic>
        <p:nvPicPr>
          <p:cNvPr id="6" name="Picture 5" descr="Diagram&#10;&#10;Description automatically generated with medium confidence">
            <a:extLst>
              <a:ext uri="{FF2B5EF4-FFF2-40B4-BE49-F238E27FC236}">
                <a16:creationId xmlns:a16="http://schemas.microsoft.com/office/drawing/2014/main" id="{133797AB-4AA2-41C1-B61C-6507B5003940}"/>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9672978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9434-DAD7-428C-9526-A8B00F64DB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7F79D16-17F6-4A68-B81B-10A132CF74E3}"/>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D0753538-1455-41C4-BCA2-A9234CB883CE}"/>
              </a:ext>
            </a:extLst>
          </p:cNvPr>
          <p:cNvSpPr>
            <a:spLocks noGrp="1"/>
          </p:cNvSpPr>
          <p:nvPr>
            <p:ph type="body" sz="quarter" idx="14"/>
          </p:nvPr>
        </p:nvSpPr>
        <p:spPr/>
        <p:txBody>
          <a:bodyPr/>
          <a:lstStyle/>
          <a:p>
            <a:endParaRPr lang="en-US"/>
          </a:p>
        </p:txBody>
      </p:sp>
      <p:pic>
        <p:nvPicPr>
          <p:cNvPr id="6" name="Picture 5" descr="Chart, line chart&#10;&#10;Description automatically generated">
            <a:extLst>
              <a:ext uri="{FF2B5EF4-FFF2-40B4-BE49-F238E27FC236}">
                <a16:creationId xmlns:a16="http://schemas.microsoft.com/office/drawing/2014/main" id="{3CCB2F71-28AD-414A-9FBA-75243C96519C}"/>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37810051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61EA-CB62-4AA2-BD93-3C62F669928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B6A7CE0-9EEC-47D7-AEF9-2395C20A5626}"/>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B48F4E0F-07C8-4E41-9B06-DE8016380F61}"/>
              </a:ext>
            </a:extLst>
          </p:cNvPr>
          <p:cNvSpPr>
            <a:spLocks noGrp="1"/>
          </p:cNvSpPr>
          <p:nvPr>
            <p:ph type="body" sz="quarter" idx="14"/>
          </p:nvPr>
        </p:nvSpPr>
        <p:spPr/>
        <p:txBody>
          <a:bodyPr/>
          <a:lstStyle/>
          <a:p>
            <a:endParaRPr lang="en-US"/>
          </a:p>
        </p:txBody>
      </p:sp>
      <p:pic>
        <p:nvPicPr>
          <p:cNvPr id="6" name="Picture 5" descr="Chart, line chart, histogram&#10;&#10;Description automatically generated">
            <a:extLst>
              <a:ext uri="{FF2B5EF4-FFF2-40B4-BE49-F238E27FC236}">
                <a16:creationId xmlns:a16="http://schemas.microsoft.com/office/drawing/2014/main" id="{4D0CE988-C2D2-4A8F-9ABD-71FD250CAFA0}"/>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151472314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EMPLAFYSLIDEID" val="637692165371621306"/>
</p:tagLst>
</file>

<file path=ppt/theme/theme1.xml><?xml version="1.0" encoding="utf-8"?>
<a:theme xmlns:a="http://schemas.openxmlformats.org/drawingml/2006/main" name="02_Basic_Template_NEW_v4">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RCG 2_19_PPT template" id="{0BB3D2A6-CC36-4DFC-907E-59FE767351D0}" vid="{A9804512-D2E7-4C29-991B-542E75242E07}"/>
    </a:ext>
  </a:extLst>
</a:theme>
</file>

<file path=ppt/theme/theme2.xml><?xml version="1.0" encoding="utf-8"?>
<a:theme xmlns:a="http://schemas.openxmlformats.org/drawingml/2006/main" name="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RCG 2_19_PPT template" id="{0BB3D2A6-CC36-4DFC-907E-59FE767351D0}" vid="{104A75F3-DC50-4EEE-96DD-71433631FF0B}"/>
    </a:ext>
  </a:extLst>
</a:theme>
</file>

<file path=ppt/theme/theme3.xml><?xml version="1.0" encoding="utf-8"?>
<a:theme xmlns:a="http://schemas.openxmlformats.org/drawingml/2006/main" name="1_Internal Blu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RCG 2_19_PPT template" id="{0BB3D2A6-CC36-4DFC-907E-59FE767351D0}" vid="{D5AF2E61-D456-4C89-B9C4-B41E65D1034C}"/>
    </a:ext>
  </a:extLst>
</a:theme>
</file>

<file path=ppt/theme/theme4.xml><?xml version="1.0" encoding="utf-8"?>
<a:theme xmlns:a="http://schemas.openxmlformats.org/drawingml/2006/main" name="Internal Blu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RCG 2_19_PPT template" id="{0BB3D2A6-CC36-4DFC-907E-59FE767351D0}" vid="{02C7563D-FBDA-40B6-B05D-EEBEBC0071A1}"/>
    </a:ext>
  </a:extLst>
</a:theme>
</file>

<file path=ppt/theme/theme5.xml><?xml version="1.0" encoding="utf-8"?>
<a:theme xmlns:a="http://schemas.openxmlformats.org/drawingml/2006/main" name="1_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RCG 2_19_PPT template" id="{0BB3D2A6-CC36-4DFC-907E-59FE767351D0}" vid="{2526B9E4-C196-4279-B98A-2C3A74DE8070}"/>
    </a:ext>
  </a:extLst>
</a:theme>
</file>

<file path=ppt/theme/theme6.xml><?xml version="1.0" encoding="utf-8"?>
<a:theme xmlns:a="http://schemas.openxmlformats.org/drawingml/2006/main" name="3_Basic_Template_NEW_v4">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RCG 2_19_PPT template" id="{0BB3D2A6-CC36-4DFC-907E-59FE767351D0}" vid="{900B2592-9B08-4455-BF36-6CD9F0398706}"/>
    </a:ext>
  </a:extLst>
</a:theme>
</file>

<file path=ppt/theme/theme7.xml><?xml version="1.0" encoding="utf-8"?>
<a:theme xmlns:a="http://schemas.openxmlformats.org/drawingml/2006/main" name="4_Basic_Template_NEW_v4">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RCG 2_19_PPT template" id="{0BB3D2A6-CC36-4DFC-907E-59FE767351D0}" vid="{E316FE2D-8D38-4BD6-9F1B-A686FC2A0004}"/>
    </a:ext>
  </a:extLst>
</a:theme>
</file>

<file path=ppt/theme/theme8.xml><?xml version="1.0" encoding="utf-8"?>
<a:theme xmlns:a="http://schemas.openxmlformats.org/drawingml/2006/main" name="Office Them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75BB5150B9746A824BE7869075E7F" ma:contentTypeVersion="12" ma:contentTypeDescription="Create a new document." ma:contentTypeScope="" ma:versionID="dbc668884a6ff10780c85a45934f05a8">
  <xsd:schema xmlns:xsd="http://www.w3.org/2001/XMLSchema" xmlns:xs="http://www.w3.org/2001/XMLSchema" xmlns:p="http://schemas.microsoft.com/office/2006/metadata/properties" xmlns:ns2="af6177cc-4341-404f-ba58-3af87a602531" xmlns:ns3="a81c86a9-8c6e-4bba-a33e-56b2bf03806c" targetNamespace="http://schemas.microsoft.com/office/2006/metadata/properties" ma:root="true" ma:fieldsID="1e5ed457a9b3e4e820ca31f993043e92" ns2:_="" ns3:_="">
    <xsd:import namespace="af6177cc-4341-404f-ba58-3af87a602531"/>
    <xsd:import namespace="a81c86a9-8c6e-4bba-a33e-56b2bf0380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177cc-4341-404f-ba58-3af87a60253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1c86a9-8c6e-4bba-a33e-56b2bf0380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81c86a9-8c6e-4bba-a33e-56b2bf03806c">
      <UserInfo>
        <DisplayName>BOUDLA Siham</DisplayName>
        <AccountId>813</AccountId>
        <AccountType/>
      </UserInfo>
      <UserInfo>
        <DisplayName>RENIER Yann</DisplayName>
        <AccountId>989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48C043-E718-4ECC-841B-26EEA78F3D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6177cc-4341-404f-ba58-3af87a602531"/>
    <ds:schemaRef ds:uri="a81c86a9-8c6e-4bba-a33e-56b2bf0380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644D41-D091-4962-AB61-E4BA03AC423F}">
  <ds:schemaRefs>
    <ds:schemaRef ds:uri="http://purl.org/dc/dcmitype/"/>
    <ds:schemaRef ds:uri="a81c86a9-8c6e-4bba-a33e-56b2bf03806c"/>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documentManagement/types"/>
    <ds:schemaRef ds:uri="af6177cc-4341-404f-ba58-3af87a602531"/>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AFD0F05-9E00-42CC-9F30-A27DA816F9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RCG 2_19_PPT template</Template>
  <TotalTime>8486</TotalTime>
  <Words>527</Words>
  <Application>Microsoft Office PowerPoint</Application>
  <PresentationFormat>Widescreen</PresentationFormat>
  <Paragraphs>105</Paragraphs>
  <Slides>18</Slides>
  <Notes>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Aktiv Grotesk</vt:lpstr>
      <vt:lpstr>Arial</vt:lpstr>
      <vt:lpstr>Symbol</vt:lpstr>
      <vt:lpstr>Aktiv Grotesk Thin</vt:lpstr>
      <vt:lpstr>Aktiv Grotesk Medium</vt:lpstr>
      <vt:lpstr>02_Basic_Template_NEW_v4</vt:lpstr>
      <vt:lpstr>Covers + Dividers</vt:lpstr>
      <vt:lpstr>1_Internal Blue</vt:lpstr>
      <vt:lpstr>Internal Blue</vt:lpstr>
      <vt:lpstr>1_Covers + Dividers</vt:lpstr>
      <vt:lpstr>3_Basic_Template_NEW_v4</vt:lpstr>
      <vt:lpstr>4_Basic_Template_NEW_v4</vt:lpstr>
      <vt:lpstr>PowerPoint Presentation</vt:lpstr>
      <vt:lpstr>Challenges and opportunities for air transport restart in Europe</vt:lpstr>
      <vt:lpstr>COVID-19 is the biggest and longest shock to hit aviation</vt:lpstr>
      <vt:lpstr>PowerPoint Presentation</vt:lpstr>
      <vt:lpstr>PowerPoint Presentation</vt:lpstr>
      <vt:lpstr>PowerPoint Presentation</vt:lpstr>
      <vt:lpstr>PowerPoint Presentation</vt:lpstr>
      <vt:lpstr>PowerPoint Presentation</vt:lpstr>
      <vt:lpstr>PowerPoint Presentation</vt:lpstr>
      <vt:lpstr>A crisis like no other</vt:lpstr>
      <vt:lpstr>PowerPoint Presentation</vt:lpstr>
      <vt:lpstr>Warsaw – Barcelona 2019 vs.2030 </vt:lpstr>
      <vt:lpstr>Combination of these 4 city-pairs 2019 vs.2030 </vt:lpstr>
      <vt:lpstr>Air navigation charges – Reference Period 3  </vt:lpstr>
      <vt:lpstr>Air Navigation Charges</vt:lpstr>
      <vt:lpstr>2022 - 2024: More delays  </vt:lpstr>
      <vt:lpstr>2024: Traffic to grow in the region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Coordination  Group</dc:title>
  <dc:creator>Paula Azinovic Selgas</dc:creator>
  <cp:lastModifiedBy>Giancarlo Buono</cp:lastModifiedBy>
  <cp:revision>106</cp:revision>
  <dcterms:created xsi:type="dcterms:W3CDTF">2020-01-07T08:48:47Z</dcterms:created>
  <dcterms:modified xsi:type="dcterms:W3CDTF">2021-11-18T10:37:05Z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0x010100B1975BB5150B9746A824BE7869075E7F</vt:lpwstr>
  </property>
</Properties>
</file>