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95" r:id="rId2"/>
    <p:sldId id="296" r:id="rId3"/>
    <p:sldId id="411" r:id="rId4"/>
    <p:sldId id="396" r:id="rId5"/>
    <p:sldId id="385" r:id="rId6"/>
    <p:sldId id="399" r:id="rId7"/>
    <p:sldId id="398" r:id="rId8"/>
    <p:sldId id="397" r:id="rId9"/>
    <p:sldId id="400" r:id="rId10"/>
    <p:sldId id="389" r:id="rId11"/>
    <p:sldId id="407" r:id="rId12"/>
    <p:sldId id="405" r:id="rId13"/>
    <p:sldId id="410" r:id="rId14"/>
    <p:sldId id="404" r:id="rId15"/>
    <p:sldId id="406" r:id="rId16"/>
    <p:sldId id="402" r:id="rId17"/>
    <p:sldId id="403" r:id="rId18"/>
    <p:sldId id="394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21"/>
    <a:srgbClr val="006EB7"/>
    <a:srgbClr val="279DD9"/>
    <a:srgbClr val="5A6870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86379" autoAdjust="0"/>
  </p:normalViewPr>
  <p:slideViewPr>
    <p:cSldViewPr>
      <p:cViewPr varScale="1">
        <p:scale>
          <a:sx n="77" d="100"/>
          <a:sy n="77" d="100"/>
        </p:scale>
        <p:origin x="-139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3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9E072-F9B0-48F6-8B57-5CDA5EF3E4D0}" type="doc">
      <dgm:prSet loTypeId="urn:microsoft.com/office/officeart/2005/8/layout/gear1" loCatId="process" qsTypeId="urn:microsoft.com/office/officeart/2005/8/quickstyle/simple2" qsCatId="simple" csTypeId="urn:microsoft.com/office/officeart/2005/8/colors/accent1_2" csCatId="accent1" phldr="1"/>
      <dgm:spPr/>
    </dgm:pt>
    <dgm:pt modelId="{0CF418CF-2C91-444A-AA0A-4F70EA177826}">
      <dgm:prSet phldrT="[Text]" custT="1"/>
      <dgm:spPr/>
      <dgm:t>
        <a:bodyPr/>
        <a:lstStyle/>
        <a:p>
          <a:r>
            <a:rPr lang="en-GB" sz="2000" b="1" dirty="0" smtClean="0"/>
            <a:t>Expected programmes Performance </a:t>
          </a:r>
          <a:endParaRPr lang="en-GB" sz="2000" b="1" dirty="0"/>
        </a:p>
      </dgm:t>
    </dgm:pt>
    <dgm:pt modelId="{8D11BA34-4D6A-459C-8857-EFDF1B8E4524}" type="parTrans" cxnId="{A7000554-BC86-401F-8AE9-C96DC6D045F0}">
      <dgm:prSet/>
      <dgm:spPr/>
      <dgm:t>
        <a:bodyPr/>
        <a:lstStyle/>
        <a:p>
          <a:endParaRPr lang="en-GB"/>
        </a:p>
      </dgm:t>
    </dgm:pt>
    <dgm:pt modelId="{6A26ED93-0725-4901-AEE9-D7D3C9EA9507}" type="sibTrans" cxnId="{A7000554-BC86-401F-8AE9-C96DC6D045F0}">
      <dgm:prSet/>
      <dgm:spPr/>
      <dgm:t>
        <a:bodyPr/>
        <a:lstStyle/>
        <a:p>
          <a:endParaRPr lang="en-GB"/>
        </a:p>
      </dgm:t>
    </dgm:pt>
    <dgm:pt modelId="{CF50114A-3253-4777-8D10-E837B1314A72}">
      <dgm:prSet phldrT="[Text]" custT="1"/>
      <dgm:spPr/>
      <dgm:t>
        <a:bodyPr/>
        <a:lstStyle/>
        <a:p>
          <a:r>
            <a:rPr lang="en-GB" sz="1600" b="1" smtClean="0"/>
            <a:t>Individual Performance</a:t>
          </a:r>
          <a:endParaRPr lang="en-GB" sz="1600" b="1" dirty="0"/>
        </a:p>
      </dgm:t>
    </dgm:pt>
    <dgm:pt modelId="{45399533-3447-48CD-B905-44BE815DD4AA}" type="parTrans" cxnId="{A3A0B00E-8601-49F8-AFF0-BB80A8E73DA3}">
      <dgm:prSet/>
      <dgm:spPr/>
      <dgm:t>
        <a:bodyPr/>
        <a:lstStyle/>
        <a:p>
          <a:endParaRPr lang="en-GB"/>
        </a:p>
      </dgm:t>
    </dgm:pt>
    <dgm:pt modelId="{E27BFCFC-308D-4C8E-8B08-586E3F040468}" type="sibTrans" cxnId="{A3A0B00E-8601-49F8-AFF0-BB80A8E73DA3}">
      <dgm:prSet/>
      <dgm:spPr/>
      <dgm:t>
        <a:bodyPr/>
        <a:lstStyle/>
        <a:p>
          <a:endParaRPr lang="en-GB"/>
        </a:p>
      </dgm:t>
    </dgm:pt>
    <dgm:pt modelId="{2DB18E50-256F-4707-A087-362C21A3717D}">
      <dgm:prSet phldrT="[Text]" custT="1"/>
      <dgm:spPr/>
      <dgm:t>
        <a:bodyPr/>
        <a:lstStyle/>
        <a:p>
          <a:r>
            <a:rPr lang="en-GB" sz="1600" b="1" smtClean="0"/>
            <a:t>Corporate performance</a:t>
          </a:r>
          <a:endParaRPr lang="en-GB" sz="1600" b="1" dirty="0"/>
        </a:p>
      </dgm:t>
    </dgm:pt>
    <dgm:pt modelId="{EDB9159F-8384-4458-991B-B8B428B78792}" type="parTrans" cxnId="{E1FE348D-2690-4008-9AA1-B2DDCD449C7C}">
      <dgm:prSet/>
      <dgm:spPr/>
      <dgm:t>
        <a:bodyPr/>
        <a:lstStyle/>
        <a:p>
          <a:endParaRPr lang="en-GB"/>
        </a:p>
      </dgm:t>
    </dgm:pt>
    <dgm:pt modelId="{8D6D00B2-8B39-4065-A411-5190CA550E19}" type="sibTrans" cxnId="{E1FE348D-2690-4008-9AA1-B2DDCD449C7C}">
      <dgm:prSet/>
      <dgm:spPr/>
      <dgm:t>
        <a:bodyPr/>
        <a:lstStyle/>
        <a:p>
          <a:endParaRPr lang="en-GB"/>
        </a:p>
      </dgm:t>
    </dgm:pt>
    <dgm:pt modelId="{8BE0ECC0-41F5-4691-8593-E749A041C015}" type="pres">
      <dgm:prSet presAssocID="{3839E072-F9B0-48F6-8B57-5CDA5EF3E4D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7136D67-AB63-47D0-BE39-94AFE476DD9B}" type="pres">
      <dgm:prSet presAssocID="{0CF418CF-2C91-444A-AA0A-4F70EA177826}" presName="gear1" presStyleLbl="node1" presStyleIdx="0" presStyleCnt="3" custLinFactNeighborX="699" custLinFactNeighborY="515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3F75F3-CA38-4D6B-8166-CD757CF6EA4F}" type="pres">
      <dgm:prSet presAssocID="{0CF418CF-2C91-444A-AA0A-4F70EA177826}" presName="gear1srcNode" presStyleLbl="node1" presStyleIdx="0" presStyleCnt="3"/>
      <dgm:spPr/>
      <dgm:t>
        <a:bodyPr/>
        <a:lstStyle/>
        <a:p>
          <a:endParaRPr lang="en-GB"/>
        </a:p>
      </dgm:t>
    </dgm:pt>
    <dgm:pt modelId="{4ADE76F8-BF2B-4841-84AF-5109AF74FE5D}" type="pres">
      <dgm:prSet presAssocID="{0CF418CF-2C91-444A-AA0A-4F70EA177826}" presName="gear1dstNode" presStyleLbl="node1" presStyleIdx="0" presStyleCnt="3"/>
      <dgm:spPr/>
      <dgm:t>
        <a:bodyPr/>
        <a:lstStyle/>
        <a:p>
          <a:endParaRPr lang="en-GB"/>
        </a:p>
      </dgm:t>
    </dgm:pt>
    <dgm:pt modelId="{2CFC0D32-44B4-44A7-A865-903AB74A03E8}" type="pres">
      <dgm:prSet presAssocID="{CF50114A-3253-4777-8D10-E837B1314A72}" presName="gear2" presStyleLbl="node1" presStyleIdx="1" presStyleCnt="3" custScaleX="122692" custScaleY="125333" custLinFactNeighborX="-7692" custLinFactNeighborY="-15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D7AC2E-F575-4641-94F5-AFDF11249B55}" type="pres">
      <dgm:prSet presAssocID="{CF50114A-3253-4777-8D10-E837B1314A72}" presName="gear2srcNode" presStyleLbl="node1" presStyleIdx="1" presStyleCnt="3"/>
      <dgm:spPr/>
      <dgm:t>
        <a:bodyPr/>
        <a:lstStyle/>
        <a:p>
          <a:endParaRPr lang="en-GB"/>
        </a:p>
      </dgm:t>
    </dgm:pt>
    <dgm:pt modelId="{A7459CDF-A6C2-483C-80FF-7CA043AFEABA}" type="pres">
      <dgm:prSet presAssocID="{CF50114A-3253-4777-8D10-E837B1314A72}" presName="gear2dstNode" presStyleLbl="node1" presStyleIdx="1" presStyleCnt="3"/>
      <dgm:spPr/>
      <dgm:t>
        <a:bodyPr/>
        <a:lstStyle/>
        <a:p>
          <a:endParaRPr lang="en-GB"/>
        </a:p>
      </dgm:t>
    </dgm:pt>
    <dgm:pt modelId="{4EABF8CE-460C-49C4-B46E-4219197B7A5C}" type="pres">
      <dgm:prSet presAssocID="{2DB18E50-256F-4707-A087-362C21A3717D}" presName="gear3" presStyleLbl="node1" presStyleIdx="2" presStyleCnt="3" custScaleX="117284" custScaleY="111624" custLinFactNeighborX="9764" custLinFactNeighborY="-6709"/>
      <dgm:spPr/>
      <dgm:t>
        <a:bodyPr/>
        <a:lstStyle/>
        <a:p>
          <a:endParaRPr lang="en-GB"/>
        </a:p>
      </dgm:t>
    </dgm:pt>
    <dgm:pt modelId="{3B8FDE7C-AB04-4B1B-AFAB-A6CF22B74270}" type="pres">
      <dgm:prSet presAssocID="{2DB18E50-256F-4707-A087-362C21A3717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514ACA-CBFE-4C9B-A10C-AD0B80124FBA}" type="pres">
      <dgm:prSet presAssocID="{2DB18E50-256F-4707-A087-362C21A3717D}" presName="gear3srcNode" presStyleLbl="node1" presStyleIdx="2" presStyleCnt="3"/>
      <dgm:spPr/>
      <dgm:t>
        <a:bodyPr/>
        <a:lstStyle/>
        <a:p>
          <a:endParaRPr lang="en-GB"/>
        </a:p>
      </dgm:t>
    </dgm:pt>
    <dgm:pt modelId="{9BB6642D-342F-4E44-83C9-E7864B5F6DA5}" type="pres">
      <dgm:prSet presAssocID="{2DB18E50-256F-4707-A087-362C21A3717D}" presName="gear3dstNode" presStyleLbl="node1" presStyleIdx="2" presStyleCnt="3"/>
      <dgm:spPr/>
      <dgm:t>
        <a:bodyPr/>
        <a:lstStyle/>
        <a:p>
          <a:endParaRPr lang="en-GB"/>
        </a:p>
      </dgm:t>
    </dgm:pt>
    <dgm:pt modelId="{99D79A98-47C5-4CDC-BD63-046DEC9A9D51}" type="pres">
      <dgm:prSet presAssocID="{6A26ED93-0725-4901-AEE9-D7D3C9EA9507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26CCB94C-DB2D-46C9-9A1D-CCAFC5A5D512}" type="pres">
      <dgm:prSet presAssocID="{E27BFCFC-308D-4C8E-8B08-586E3F040468}" presName="connector2" presStyleLbl="sibTrans2D1" presStyleIdx="1" presStyleCnt="3" custLinFactNeighborX="-13035" custLinFactNeighborY="226"/>
      <dgm:spPr/>
      <dgm:t>
        <a:bodyPr/>
        <a:lstStyle/>
        <a:p>
          <a:endParaRPr lang="en-GB"/>
        </a:p>
      </dgm:t>
    </dgm:pt>
    <dgm:pt modelId="{5F789DB3-F2BA-4480-89D2-4809B2A6C6CC}" type="pres">
      <dgm:prSet presAssocID="{8D6D00B2-8B39-4065-A411-5190CA550E19}" presName="connector3" presStyleLbl="sibTrans2D1" presStyleIdx="2" presStyleCnt="3" custLinFactNeighborX="6639" custLinFactNeighborY="-11606"/>
      <dgm:spPr/>
      <dgm:t>
        <a:bodyPr/>
        <a:lstStyle/>
        <a:p>
          <a:endParaRPr lang="en-GB"/>
        </a:p>
      </dgm:t>
    </dgm:pt>
  </dgm:ptLst>
  <dgm:cxnLst>
    <dgm:cxn modelId="{12803F67-3592-4F5D-8D76-80A8B7766DCE}" type="presOf" srcId="{2DB18E50-256F-4707-A087-362C21A3717D}" destId="{3B8FDE7C-AB04-4B1B-AFAB-A6CF22B74270}" srcOrd="1" destOrd="0" presId="urn:microsoft.com/office/officeart/2005/8/layout/gear1"/>
    <dgm:cxn modelId="{F9C289A4-489D-49A4-8170-D98AE4E61F1A}" type="presOf" srcId="{2DB18E50-256F-4707-A087-362C21A3717D}" destId="{9BB6642D-342F-4E44-83C9-E7864B5F6DA5}" srcOrd="3" destOrd="0" presId="urn:microsoft.com/office/officeart/2005/8/layout/gear1"/>
    <dgm:cxn modelId="{AC3EDB45-81C1-4578-A294-CA82E9E86CE7}" type="presOf" srcId="{CF50114A-3253-4777-8D10-E837B1314A72}" destId="{A7459CDF-A6C2-483C-80FF-7CA043AFEABA}" srcOrd="2" destOrd="0" presId="urn:microsoft.com/office/officeart/2005/8/layout/gear1"/>
    <dgm:cxn modelId="{9C57A959-7481-4F9B-AE27-988DC9237805}" type="presOf" srcId="{6A26ED93-0725-4901-AEE9-D7D3C9EA9507}" destId="{99D79A98-47C5-4CDC-BD63-046DEC9A9D51}" srcOrd="0" destOrd="0" presId="urn:microsoft.com/office/officeart/2005/8/layout/gear1"/>
    <dgm:cxn modelId="{13517829-3F32-46D0-9500-A3E20C8A0AEB}" type="presOf" srcId="{8D6D00B2-8B39-4065-A411-5190CA550E19}" destId="{5F789DB3-F2BA-4480-89D2-4809B2A6C6CC}" srcOrd="0" destOrd="0" presId="urn:microsoft.com/office/officeart/2005/8/layout/gear1"/>
    <dgm:cxn modelId="{8B179024-7C2D-417C-8143-A6C6C800ADAF}" type="presOf" srcId="{CF50114A-3253-4777-8D10-E837B1314A72}" destId="{2CFC0D32-44B4-44A7-A865-903AB74A03E8}" srcOrd="0" destOrd="0" presId="urn:microsoft.com/office/officeart/2005/8/layout/gear1"/>
    <dgm:cxn modelId="{57C1A2B6-39D2-4042-A279-CC47ACC2FA9A}" type="presOf" srcId="{3839E072-F9B0-48F6-8B57-5CDA5EF3E4D0}" destId="{8BE0ECC0-41F5-4691-8593-E749A041C015}" srcOrd="0" destOrd="0" presId="urn:microsoft.com/office/officeart/2005/8/layout/gear1"/>
    <dgm:cxn modelId="{8C72AD2B-4EC7-4283-BE09-5EDAAEC0788C}" type="presOf" srcId="{0CF418CF-2C91-444A-AA0A-4F70EA177826}" destId="{5D3F75F3-CA38-4D6B-8166-CD757CF6EA4F}" srcOrd="1" destOrd="0" presId="urn:microsoft.com/office/officeart/2005/8/layout/gear1"/>
    <dgm:cxn modelId="{7AF9AE5D-62DB-4ABB-91DF-B8C493A95ACB}" type="presOf" srcId="{CF50114A-3253-4777-8D10-E837B1314A72}" destId="{68D7AC2E-F575-4641-94F5-AFDF11249B55}" srcOrd="1" destOrd="0" presId="urn:microsoft.com/office/officeart/2005/8/layout/gear1"/>
    <dgm:cxn modelId="{631A6C18-510E-4D5F-B032-9E60C127422C}" type="presOf" srcId="{E27BFCFC-308D-4C8E-8B08-586E3F040468}" destId="{26CCB94C-DB2D-46C9-9A1D-CCAFC5A5D512}" srcOrd="0" destOrd="0" presId="urn:microsoft.com/office/officeart/2005/8/layout/gear1"/>
    <dgm:cxn modelId="{E1FE348D-2690-4008-9AA1-B2DDCD449C7C}" srcId="{3839E072-F9B0-48F6-8B57-5CDA5EF3E4D0}" destId="{2DB18E50-256F-4707-A087-362C21A3717D}" srcOrd="2" destOrd="0" parTransId="{EDB9159F-8384-4458-991B-B8B428B78792}" sibTransId="{8D6D00B2-8B39-4065-A411-5190CA550E19}"/>
    <dgm:cxn modelId="{F3E57830-1318-40B3-8BB2-5F474D80CF02}" type="presOf" srcId="{0CF418CF-2C91-444A-AA0A-4F70EA177826}" destId="{4ADE76F8-BF2B-4841-84AF-5109AF74FE5D}" srcOrd="2" destOrd="0" presId="urn:microsoft.com/office/officeart/2005/8/layout/gear1"/>
    <dgm:cxn modelId="{A7000554-BC86-401F-8AE9-C96DC6D045F0}" srcId="{3839E072-F9B0-48F6-8B57-5CDA5EF3E4D0}" destId="{0CF418CF-2C91-444A-AA0A-4F70EA177826}" srcOrd="0" destOrd="0" parTransId="{8D11BA34-4D6A-459C-8857-EFDF1B8E4524}" sibTransId="{6A26ED93-0725-4901-AEE9-D7D3C9EA9507}"/>
    <dgm:cxn modelId="{EBB6DE22-0E35-4C6E-8B86-32B8840499F9}" type="presOf" srcId="{2DB18E50-256F-4707-A087-362C21A3717D}" destId="{1A514ACA-CBFE-4C9B-A10C-AD0B80124FBA}" srcOrd="2" destOrd="0" presId="urn:microsoft.com/office/officeart/2005/8/layout/gear1"/>
    <dgm:cxn modelId="{A3A0B00E-8601-49F8-AFF0-BB80A8E73DA3}" srcId="{3839E072-F9B0-48F6-8B57-5CDA5EF3E4D0}" destId="{CF50114A-3253-4777-8D10-E837B1314A72}" srcOrd="1" destOrd="0" parTransId="{45399533-3447-48CD-B905-44BE815DD4AA}" sibTransId="{E27BFCFC-308D-4C8E-8B08-586E3F040468}"/>
    <dgm:cxn modelId="{0DF2E20A-7D10-4DBA-89B4-4236D88DEEF0}" type="presOf" srcId="{2DB18E50-256F-4707-A087-362C21A3717D}" destId="{4EABF8CE-460C-49C4-B46E-4219197B7A5C}" srcOrd="0" destOrd="0" presId="urn:microsoft.com/office/officeart/2005/8/layout/gear1"/>
    <dgm:cxn modelId="{1A469EC4-3FDD-4484-9C0F-EB336815844F}" type="presOf" srcId="{0CF418CF-2C91-444A-AA0A-4F70EA177826}" destId="{47136D67-AB63-47D0-BE39-94AFE476DD9B}" srcOrd="0" destOrd="0" presId="urn:microsoft.com/office/officeart/2005/8/layout/gear1"/>
    <dgm:cxn modelId="{AB1389C7-3B4F-4217-96A7-E07F1397DB1D}" type="presParOf" srcId="{8BE0ECC0-41F5-4691-8593-E749A041C015}" destId="{47136D67-AB63-47D0-BE39-94AFE476DD9B}" srcOrd="0" destOrd="0" presId="urn:microsoft.com/office/officeart/2005/8/layout/gear1"/>
    <dgm:cxn modelId="{C8E702F6-805A-4D62-9BF9-DA7F184FAADF}" type="presParOf" srcId="{8BE0ECC0-41F5-4691-8593-E749A041C015}" destId="{5D3F75F3-CA38-4D6B-8166-CD757CF6EA4F}" srcOrd="1" destOrd="0" presId="urn:microsoft.com/office/officeart/2005/8/layout/gear1"/>
    <dgm:cxn modelId="{DBDDDA05-40C0-4398-961A-A5127E189F23}" type="presParOf" srcId="{8BE0ECC0-41F5-4691-8593-E749A041C015}" destId="{4ADE76F8-BF2B-4841-84AF-5109AF74FE5D}" srcOrd="2" destOrd="0" presId="urn:microsoft.com/office/officeart/2005/8/layout/gear1"/>
    <dgm:cxn modelId="{5F90D9A1-687F-4948-9146-33AA92950E83}" type="presParOf" srcId="{8BE0ECC0-41F5-4691-8593-E749A041C015}" destId="{2CFC0D32-44B4-44A7-A865-903AB74A03E8}" srcOrd="3" destOrd="0" presId="urn:microsoft.com/office/officeart/2005/8/layout/gear1"/>
    <dgm:cxn modelId="{C941AAD6-A86E-419A-9D58-117F66413CCA}" type="presParOf" srcId="{8BE0ECC0-41F5-4691-8593-E749A041C015}" destId="{68D7AC2E-F575-4641-94F5-AFDF11249B55}" srcOrd="4" destOrd="0" presId="urn:microsoft.com/office/officeart/2005/8/layout/gear1"/>
    <dgm:cxn modelId="{1396C680-A5DD-40D8-8775-896FCC7A4EC9}" type="presParOf" srcId="{8BE0ECC0-41F5-4691-8593-E749A041C015}" destId="{A7459CDF-A6C2-483C-80FF-7CA043AFEABA}" srcOrd="5" destOrd="0" presId="urn:microsoft.com/office/officeart/2005/8/layout/gear1"/>
    <dgm:cxn modelId="{125CBD5D-C98C-4F82-9EB8-3C320B88125C}" type="presParOf" srcId="{8BE0ECC0-41F5-4691-8593-E749A041C015}" destId="{4EABF8CE-460C-49C4-B46E-4219197B7A5C}" srcOrd="6" destOrd="0" presId="urn:microsoft.com/office/officeart/2005/8/layout/gear1"/>
    <dgm:cxn modelId="{0C515EA9-4ED0-4B0B-9FBA-FE1CB9E47586}" type="presParOf" srcId="{8BE0ECC0-41F5-4691-8593-E749A041C015}" destId="{3B8FDE7C-AB04-4B1B-AFAB-A6CF22B74270}" srcOrd="7" destOrd="0" presId="urn:microsoft.com/office/officeart/2005/8/layout/gear1"/>
    <dgm:cxn modelId="{EA378B53-C23E-4C02-9D03-8863898444A0}" type="presParOf" srcId="{8BE0ECC0-41F5-4691-8593-E749A041C015}" destId="{1A514ACA-CBFE-4C9B-A10C-AD0B80124FBA}" srcOrd="8" destOrd="0" presId="urn:microsoft.com/office/officeart/2005/8/layout/gear1"/>
    <dgm:cxn modelId="{C50B9372-5B1B-4F58-8D65-A53D6AB3DBF3}" type="presParOf" srcId="{8BE0ECC0-41F5-4691-8593-E749A041C015}" destId="{9BB6642D-342F-4E44-83C9-E7864B5F6DA5}" srcOrd="9" destOrd="0" presId="urn:microsoft.com/office/officeart/2005/8/layout/gear1"/>
    <dgm:cxn modelId="{435E90D6-D265-4912-A853-8BEE68FD5F03}" type="presParOf" srcId="{8BE0ECC0-41F5-4691-8593-E749A041C015}" destId="{99D79A98-47C5-4CDC-BD63-046DEC9A9D51}" srcOrd="10" destOrd="0" presId="urn:microsoft.com/office/officeart/2005/8/layout/gear1"/>
    <dgm:cxn modelId="{D1164750-495B-442D-8A4E-580FBAF340FF}" type="presParOf" srcId="{8BE0ECC0-41F5-4691-8593-E749A041C015}" destId="{26CCB94C-DB2D-46C9-9A1D-CCAFC5A5D512}" srcOrd="11" destOrd="0" presId="urn:microsoft.com/office/officeart/2005/8/layout/gear1"/>
    <dgm:cxn modelId="{8B92F0C4-65BB-4BA3-B92A-E91E9AFB9F8A}" type="presParOf" srcId="{8BE0ECC0-41F5-4691-8593-E749A041C015}" destId="{5F789DB3-F2BA-4480-89D2-4809B2A6C6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873D6-A3EC-49AF-AD1E-AC360D577EB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2C81A9-DDC5-4253-8F8E-11B40172342E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b="1" baseline="0">
              <a:solidFill>
                <a:schemeClr val="tx2">
                  <a:lumMod val="50000"/>
                </a:schemeClr>
              </a:solidFill>
            </a:rPr>
            <a:t>Operational Entities</a:t>
          </a:r>
        </a:p>
        <a:p>
          <a:r>
            <a:rPr lang="en-GB" b="1" baseline="0">
              <a:solidFill>
                <a:schemeClr val="tx2">
                  <a:lumMod val="50000"/>
                </a:schemeClr>
              </a:solidFill>
            </a:rPr>
            <a:t>Civil Aviation Authorities</a:t>
          </a:r>
        </a:p>
        <a:p>
          <a:r>
            <a:rPr lang="en-GB" b="1" baseline="0">
              <a:solidFill>
                <a:schemeClr val="tx2">
                  <a:lumMod val="50000"/>
                </a:schemeClr>
              </a:solidFill>
            </a:rPr>
            <a:t>End Users</a:t>
          </a:r>
        </a:p>
      </dgm:t>
    </dgm:pt>
    <dgm:pt modelId="{65C037AF-872A-47B6-A8E5-15A9D94EFB8F}" type="parTrans" cxnId="{CB2BD867-5CD2-459D-8991-059BC0DC05CA}">
      <dgm:prSet/>
      <dgm:spPr/>
      <dgm:t>
        <a:bodyPr/>
        <a:lstStyle/>
        <a:p>
          <a:endParaRPr lang="en-GB"/>
        </a:p>
      </dgm:t>
    </dgm:pt>
    <dgm:pt modelId="{52E10767-C8AA-49F8-9F30-42675D278EFB}" type="sibTrans" cxnId="{CB2BD867-5CD2-459D-8991-059BC0DC05CA}">
      <dgm:prSet/>
      <dgm:spPr/>
      <dgm:t>
        <a:bodyPr/>
        <a:lstStyle/>
        <a:p>
          <a:endParaRPr lang="en-GB"/>
        </a:p>
      </dgm:t>
    </dgm:pt>
    <dgm:pt modelId="{7D99BC15-0A06-4AB4-A0EC-557505A2B530}">
      <dgm:prSet phldrT="[Text]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b="1">
              <a:solidFill>
                <a:schemeClr val="tx2">
                  <a:lumMod val="50000"/>
                </a:schemeClr>
              </a:solidFill>
            </a:rPr>
            <a:t>ASSOCIATE MEMBERS</a:t>
          </a:r>
        </a:p>
      </dgm:t>
    </dgm:pt>
    <dgm:pt modelId="{FEA05FF8-DC71-4441-B577-32A4820CD351}" type="parTrans" cxnId="{3CC351CB-9804-48C9-B266-BAE09F1D0E3A}">
      <dgm:prSet/>
      <dgm:spPr/>
      <dgm:t>
        <a:bodyPr/>
        <a:lstStyle/>
        <a:p>
          <a:endParaRPr lang="en-GB"/>
        </a:p>
      </dgm:t>
    </dgm:pt>
    <dgm:pt modelId="{FD2D0F54-BB86-44D9-9FD2-8881BF39BBFE}" type="sibTrans" cxnId="{3CC351CB-9804-48C9-B266-BAE09F1D0E3A}">
      <dgm:prSet/>
      <dgm:spPr/>
      <dgm:t>
        <a:bodyPr/>
        <a:lstStyle/>
        <a:p>
          <a:endParaRPr lang="en-GB"/>
        </a:p>
      </dgm:t>
    </dgm:pt>
    <dgm:pt modelId="{F3975633-5AF9-45EC-A271-C0BCC0F12F17}">
      <dgm:prSet phldrT="[Text]"/>
      <dgm:spPr>
        <a:solidFill>
          <a:srgbClr val="FFC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b="1">
              <a:solidFill>
                <a:schemeClr val="tx2">
                  <a:lumMod val="50000"/>
                </a:schemeClr>
              </a:solidFill>
            </a:rPr>
            <a:t>FULL MEMBERS</a:t>
          </a:r>
        </a:p>
      </dgm:t>
    </dgm:pt>
    <dgm:pt modelId="{F0B43EC8-ABE1-4C4C-A717-104BEA96CE36}" type="parTrans" cxnId="{67A0E2D5-69E4-401B-B2C3-C7B212BD9AFD}">
      <dgm:prSet/>
      <dgm:spPr/>
      <dgm:t>
        <a:bodyPr/>
        <a:lstStyle/>
        <a:p>
          <a:endParaRPr lang="en-GB"/>
        </a:p>
      </dgm:t>
    </dgm:pt>
    <dgm:pt modelId="{F0BABB3C-6F15-4F60-AE5D-88DEBA2FB266}" type="sibTrans" cxnId="{67A0E2D5-69E4-401B-B2C3-C7B212BD9AFD}">
      <dgm:prSet/>
      <dgm:spPr/>
      <dgm:t>
        <a:bodyPr/>
        <a:lstStyle/>
        <a:p>
          <a:endParaRPr lang="en-GB"/>
        </a:p>
      </dgm:t>
    </dgm:pt>
    <dgm:pt modelId="{59E0F0B1-75C3-432B-A21E-C86C94CAE832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b="1" dirty="0">
              <a:solidFill>
                <a:schemeClr val="tx2">
                  <a:lumMod val="50000"/>
                </a:schemeClr>
              </a:solidFill>
            </a:rPr>
            <a:t>RTCEs</a:t>
          </a:r>
        </a:p>
      </dgm:t>
    </dgm:pt>
    <dgm:pt modelId="{99154816-0E6D-4841-9685-ED88033AF1CC}" type="parTrans" cxnId="{5F32A1B7-D3BE-439C-8163-D2F75200D909}">
      <dgm:prSet/>
      <dgm:spPr/>
      <dgm:t>
        <a:bodyPr/>
        <a:lstStyle/>
        <a:p>
          <a:endParaRPr lang="en-GB"/>
        </a:p>
      </dgm:t>
    </dgm:pt>
    <dgm:pt modelId="{83082F5D-5326-42EC-A11D-6B165A906340}" type="sibTrans" cxnId="{5F32A1B7-D3BE-439C-8163-D2F75200D909}">
      <dgm:prSet/>
      <dgm:spPr/>
      <dgm:t>
        <a:bodyPr/>
        <a:lstStyle/>
        <a:p>
          <a:endParaRPr lang="en-GB"/>
        </a:p>
      </dgm:t>
    </dgm:pt>
    <dgm:pt modelId="{9185682B-0100-48A2-91C7-9A092F5359DD}">
      <dgm:prSet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0"/>
          <a:r>
            <a:rPr lang="en-GB" b="1" dirty="0" smtClean="0">
              <a:solidFill>
                <a:schemeClr val="tx2">
                  <a:lumMod val="50000"/>
                </a:schemeClr>
              </a:solidFill>
            </a:rPr>
            <a:t>Universities</a:t>
          </a:r>
          <a:endParaRPr lang="en-GB" b="1" dirty="0">
            <a:solidFill>
              <a:schemeClr val="tx2">
                <a:lumMod val="50000"/>
              </a:schemeClr>
            </a:solidFill>
          </a:endParaRPr>
        </a:p>
      </dgm:t>
    </dgm:pt>
    <dgm:pt modelId="{3E9FA457-4264-41B0-8B8D-665BAC89E7C1}" type="parTrans" cxnId="{6A65590D-4861-4168-9321-29E437088F4F}">
      <dgm:prSet/>
      <dgm:spPr/>
      <dgm:t>
        <a:bodyPr/>
        <a:lstStyle/>
        <a:p>
          <a:endParaRPr lang="en-GB"/>
        </a:p>
      </dgm:t>
    </dgm:pt>
    <dgm:pt modelId="{1DAE82EC-A59B-4183-8C14-D341CAE5C578}" type="sibTrans" cxnId="{6A65590D-4861-4168-9321-29E437088F4F}">
      <dgm:prSet/>
      <dgm:spPr/>
      <dgm:t>
        <a:bodyPr/>
        <a:lstStyle/>
        <a:p>
          <a:endParaRPr lang="en-GB"/>
        </a:p>
      </dgm:t>
    </dgm:pt>
    <dgm:pt modelId="{A8666A42-A82E-4DD1-A029-3853C8CE2428}">
      <dgm:prSet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b="1" dirty="0" smtClean="0">
              <a:solidFill>
                <a:schemeClr val="tx2">
                  <a:lumMod val="50000"/>
                </a:schemeClr>
              </a:solidFill>
            </a:rPr>
            <a:t>Other PARTNERS</a:t>
          </a:r>
          <a:endParaRPr lang="en-GB" b="1" dirty="0">
            <a:solidFill>
              <a:schemeClr val="tx2">
                <a:lumMod val="50000"/>
              </a:schemeClr>
            </a:solidFill>
          </a:endParaRPr>
        </a:p>
      </dgm:t>
    </dgm:pt>
    <dgm:pt modelId="{85C89382-8D58-411F-B773-B1A72DCAD239}" type="parTrans" cxnId="{2F84541E-550E-4901-A7CA-38ADB2D31334}">
      <dgm:prSet/>
      <dgm:spPr/>
      <dgm:t>
        <a:bodyPr/>
        <a:lstStyle/>
        <a:p>
          <a:endParaRPr lang="en-GB"/>
        </a:p>
      </dgm:t>
    </dgm:pt>
    <dgm:pt modelId="{8AD34D06-7894-4592-B22E-322134D96872}" type="sibTrans" cxnId="{2F84541E-550E-4901-A7CA-38ADB2D31334}">
      <dgm:prSet/>
      <dgm:spPr/>
      <dgm:t>
        <a:bodyPr/>
        <a:lstStyle/>
        <a:p>
          <a:endParaRPr lang="en-GB"/>
        </a:p>
      </dgm:t>
    </dgm:pt>
    <dgm:pt modelId="{D4E2EC40-B8EB-4C79-B0AA-F40F2524FCE9}">
      <dgm:prSet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b="1">
              <a:solidFill>
                <a:schemeClr val="tx2">
                  <a:lumMod val="50000"/>
                </a:schemeClr>
              </a:solidFill>
            </a:rPr>
            <a:t>ASTCS</a:t>
          </a:r>
        </a:p>
      </dgm:t>
    </dgm:pt>
    <dgm:pt modelId="{28D33E0C-8E88-4321-83AB-38DAF66DC1CF}" type="parTrans" cxnId="{1D72C66D-FA81-4398-ADF3-67CBBE139E2E}">
      <dgm:prSet/>
      <dgm:spPr/>
      <dgm:t>
        <a:bodyPr/>
        <a:lstStyle/>
        <a:p>
          <a:endParaRPr lang="en-GB"/>
        </a:p>
      </dgm:t>
    </dgm:pt>
    <dgm:pt modelId="{0EB46874-AB0F-42BC-BAFA-D71015CD84F9}" type="sibTrans" cxnId="{1D72C66D-FA81-4398-ADF3-67CBBE139E2E}">
      <dgm:prSet/>
      <dgm:spPr/>
      <dgm:t>
        <a:bodyPr/>
        <a:lstStyle/>
        <a:p>
          <a:endParaRPr lang="en-GB"/>
        </a:p>
      </dgm:t>
    </dgm:pt>
    <dgm:pt modelId="{B1A09DA3-2AC3-453E-8398-749FFA5B61BF}">
      <dgm:prSet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>
              <a:solidFill>
                <a:schemeClr val="tx2">
                  <a:lumMod val="50000"/>
                </a:schemeClr>
              </a:solidFill>
            </a:rPr>
            <a:t>Government Safety Inspectors </a:t>
          </a:r>
        </a:p>
      </dgm:t>
    </dgm:pt>
    <dgm:pt modelId="{A157A0EB-08EF-49BC-AAF9-B7ADE85EFE56}" type="parTrans" cxnId="{21FCE49E-C5C2-4AA1-ADE2-3AC35EA52F86}">
      <dgm:prSet/>
      <dgm:spPr/>
      <dgm:t>
        <a:bodyPr/>
        <a:lstStyle/>
        <a:p>
          <a:endParaRPr lang="en-GB"/>
        </a:p>
      </dgm:t>
    </dgm:pt>
    <dgm:pt modelId="{9039A70C-C1D7-433C-BE76-98F8BA6DDF1C}" type="sibTrans" cxnId="{21FCE49E-C5C2-4AA1-ADE2-3AC35EA52F86}">
      <dgm:prSet/>
      <dgm:spPr/>
      <dgm:t>
        <a:bodyPr/>
        <a:lstStyle/>
        <a:p>
          <a:endParaRPr lang="en-GB"/>
        </a:p>
      </dgm:t>
    </dgm:pt>
    <dgm:pt modelId="{68E46FDE-B8CD-4FEA-A431-5C992971635B}" type="pres">
      <dgm:prSet presAssocID="{550873D6-A3EC-49AF-AD1E-AC360D577E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81D100-0952-4CA1-BC18-132DC254CE7E}" type="pres">
      <dgm:prSet presAssocID="{152C81A9-DDC5-4253-8F8E-11B40172342E}" presName="centerShape" presStyleLbl="node0" presStyleIdx="0" presStyleCnt="1"/>
      <dgm:spPr/>
      <dgm:t>
        <a:bodyPr/>
        <a:lstStyle/>
        <a:p>
          <a:endParaRPr lang="en-GB"/>
        </a:p>
      </dgm:t>
    </dgm:pt>
    <dgm:pt modelId="{75913364-8544-475E-BBC0-FC40A565FF09}" type="pres">
      <dgm:prSet presAssocID="{FEA05FF8-DC71-4441-B577-32A4820CD351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ADAB3B72-1660-4F60-A968-C0EA1FDC420E}" type="pres">
      <dgm:prSet presAssocID="{7D99BC15-0A06-4AB4-A0EC-557505A2B530}" presName="node" presStyleLbl="node1" presStyleIdx="0" presStyleCnt="7" custRadScaleRad="88136" custRadScaleInc="1094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D17309-1FC6-4425-A357-60D82B7F0BBE}" type="pres">
      <dgm:prSet presAssocID="{F0B43EC8-ABE1-4C4C-A717-104BEA96CE36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D84CD370-6CC1-4E35-8C49-2AC8C200631A}" type="pres">
      <dgm:prSet presAssocID="{F3975633-5AF9-45EC-A271-C0BCC0F12F17}" presName="node" presStyleLbl="node1" presStyleIdx="1" presStyleCnt="7" custRadScaleRad="94815" custRadScaleInc="1010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AA040E-95C7-4D5F-B2FC-2CF08B8192A4}" type="pres">
      <dgm:prSet presAssocID="{99154816-0E6D-4841-9685-ED88033AF1CC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B158A261-3357-4C8B-AAC4-760DC3A1B763}" type="pres">
      <dgm:prSet presAssocID="{59E0F0B1-75C3-432B-A21E-C86C94CAE832}" presName="node" presStyleLbl="node1" presStyleIdx="2" presStyleCnt="7" custRadScaleRad="88879" custRadScaleInc="1166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BD980E-6ED1-4D88-BAD2-D805E7910336}" type="pres">
      <dgm:prSet presAssocID="{3E9FA457-4264-41B0-8B8D-665BAC89E7C1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BFE18A62-9151-4B1C-991C-57CFBC00B692}" type="pres">
      <dgm:prSet presAssocID="{9185682B-0100-48A2-91C7-9A092F5359DD}" presName="node" presStyleLbl="node1" presStyleIdx="3" presStyleCnt="7" custRadScaleRad="83037" custRadScaleInc="236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802238-D91F-4324-9B9E-58925DAB1C0B}" type="pres">
      <dgm:prSet presAssocID="{85C89382-8D58-411F-B773-B1A72DCAD239}" presName="parTrans" presStyleLbl="bgSibTrans2D1" presStyleIdx="4" presStyleCnt="7" custLinFactNeighborX="1033"/>
      <dgm:spPr/>
      <dgm:t>
        <a:bodyPr/>
        <a:lstStyle/>
        <a:p>
          <a:endParaRPr lang="en-GB"/>
        </a:p>
      </dgm:t>
    </dgm:pt>
    <dgm:pt modelId="{79DDE1DF-BED6-4439-88B3-1A6BD6B57975}" type="pres">
      <dgm:prSet presAssocID="{A8666A42-A82E-4DD1-A029-3853C8CE2428}" presName="node" presStyleLbl="node1" presStyleIdx="4" presStyleCnt="7" custRadScaleRad="93068" custRadScaleInc="2421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4FA7CB-C9D8-4065-8F4B-0F561D9226AA}" type="pres">
      <dgm:prSet presAssocID="{28D33E0C-8E88-4321-83AB-38DAF66DC1CF}" presName="parTrans" presStyleLbl="bgSibTrans2D1" presStyleIdx="5" presStyleCnt="7"/>
      <dgm:spPr/>
      <dgm:t>
        <a:bodyPr/>
        <a:lstStyle/>
        <a:p>
          <a:endParaRPr lang="en-GB"/>
        </a:p>
      </dgm:t>
    </dgm:pt>
    <dgm:pt modelId="{2D1C0C04-E588-4EEB-8EA0-3F4B83354D8F}" type="pres">
      <dgm:prSet presAssocID="{D4E2EC40-B8EB-4C79-B0AA-F40F2524FCE9}" presName="node" presStyleLbl="node1" presStyleIdx="5" presStyleCnt="7" custRadScaleRad="104454" custRadScaleInc="-5823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840380-2EF7-4B45-89CE-F06BA4A316F3}" type="pres">
      <dgm:prSet presAssocID="{A157A0EB-08EF-49BC-AAF9-B7ADE85EFE56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7F6D3CCA-4AE3-4473-B12B-9D1BDE369208}" type="pres">
      <dgm:prSet presAssocID="{B1A09DA3-2AC3-453E-8398-749FFA5B61BF}" presName="node" presStyleLbl="node1" presStyleIdx="6" presStyleCnt="7" custRadScaleRad="93046" custRadScaleInc="-2241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F1D601-90D2-4886-99A3-5F38907785EC}" type="presOf" srcId="{B1A09DA3-2AC3-453E-8398-749FFA5B61BF}" destId="{7F6D3CCA-4AE3-4473-B12B-9D1BDE369208}" srcOrd="0" destOrd="0" presId="urn:microsoft.com/office/officeart/2005/8/layout/radial4"/>
    <dgm:cxn modelId="{1322F551-B9BE-4ED4-9484-2887C446EE97}" type="presOf" srcId="{99154816-0E6D-4841-9685-ED88033AF1CC}" destId="{80AA040E-95C7-4D5F-B2FC-2CF08B8192A4}" srcOrd="0" destOrd="0" presId="urn:microsoft.com/office/officeart/2005/8/layout/radial4"/>
    <dgm:cxn modelId="{67A0E2D5-69E4-401B-B2C3-C7B212BD9AFD}" srcId="{152C81A9-DDC5-4253-8F8E-11B40172342E}" destId="{F3975633-5AF9-45EC-A271-C0BCC0F12F17}" srcOrd="1" destOrd="0" parTransId="{F0B43EC8-ABE1-4C4C-A717-104BEA96CE36}" sibTransId="{F0BABB3C-6F15-4F60-AE5D-88DEBA2FB266}"/>
    <dgm:cxn modelId="{5AD6664D-4CFA-456B-8916-16D3F6039C35}" type="presOf" srcId="{F0B43EC8-ABE1-4C4C-A717-104BEA96CE36}" destId="{DFD17309-1FC6-4425-A357-60D82B7F0BBE}" srcOrd="0" destOrd="0" presId="urn:microsoft.com/office/officeart/2005/8/layout/radial4"/>
    <dgm:cxn modelId="{55483E0B-24E5-4CC3-B79B-2378CCB0A9C6}" type="presOf" srcId="{A8666A42-A82E-4DD1-A029-3853C8CE2428}" destId="{79DDE1DF-BED6-4439-88B3-1A6BD6B57975}" srcOrd="0" destOrd="0" presId="urn:microsoft.com/office/officeart/2005/8/layout/radial4"/>
    <dgm:cxn modelId="{2F84541E-550E-4901-A7CA-38ADB2D31334}" srcId="{152C81A9-DDC5-4253-8F8E-11B40172342E}" destId="{A8666A42-A82E-4DD1-A029-3853C8CE2428}" srcOrd="4" destOrd="0" parTransId="{85C89382-8D58-411F-B773-B1A72DCAD239}" sibTransId="{8AD34D06-7894-4592-B22E-322134D96872}"/>
    <dgm:cxn modelId="{ACCFAAD7-8E83-48F1-A4EF-89C9E28DFBFD}" type="presOf" srcId="{F3975633-5AF9-45EC-A271-C0BCC0F12F17}" destId="{D84CD370-6CC1-4E35-8C49-2AC8C200631A}" srcOrd="0" destOrd="0" presId="urn:microsoft.com/office/officeart/2005/8/layout/radial4"/>
    <dgm:cxn modelId="{21FCE49E-C5C2-4AA1-ADE2-3AC35EA52F86}" srcId="{152C81A9-DDC5-4253-8F8E-11B40172342E}" destId="{B1A09DA3-2AC3-453E-8398-749FFA5B61BF}" srcOrd="6" destOrd="0" parTransId="{A157A0EB-08EF-49BC-AAF9-B7ADE85EFE56}" sibTransId="{9039A70C-C1D7-433C-BE76-98F8BA6DDF1C}"/>
    <dgm:cxn modelId="{C30C6A18-B9A9-43D0-ABEC-F378DC83AECF}" type="presOf" srcId="{550873D6-A3EC-49AF-AD1E-AC360D577EB0}" destId="{68E46FDE-B8CD-4FEA-A431-5C992971635B}" srcOrd="0" destOrd="0" presId="urn:microsoft.com/office/officeart/2005/8/layout/radial4"/>
    <dgm:cxn modelId="{1725A04D-50D3-4D13-A42E-219BC10D6E47}" type="presOf" srcId="{A157A0EB-08EF-49BC-AAF9-B7ADE85EFE56}" destId="{24840380-2EF7-4B45-89CE-F06BA4A316F3}" srcOrd="0" destOrd="0" presId="urn:microsoft.com/office/officeart/2005/8/layout/radial4"/>
    <dgm:cxn modelId="{1D72C66D-FA81-4398-ADF3-67CBBE139E2E}" srcId="{152C81A9-DDC5-4253-8F8E-11B40172342E}" destId="{D4E2EC40-B8EB-4C79-B0AA-F40F2524FCE9}" srcOrd="5" destOrd="0" parTransId="{28D33E0C-8E88-4321-83AB-38DAF66DC1CF}" sibTransId="{0EB46874-AB0F-42BC-BAFA-D71015CD84F9}"/>
    <dgm:cxn modelId="{2E6B5B3D-C68A-4165-97A9-CB42B4C63BA6}" type="presOf" srcId="{3E9FA457-4264-41B0-8B8D-665BAC89E7C1}" destId="{ADBD980E-6ED1-4D88-BAD2-D805E7910336}" srcOrd="0" destOrd="0" presId="urn:microsoft.com/office/officeart/2005/8/layout/radial4"/>
    <dgm:cxn modelId="{CB2BD867-5CD2-459D-8991-059BC0DC05CA}" srcId="{550873D6-A3EC-49AF-AD1E-AC360D577EB0}" destId="{152C81A9-DDC5-4253-8F8E-11B40172342E}" srcOrd="0" destOrd="0" parTransId="{65C037AF-872A-47B6-A8E5-15A9D94EFB8F}" sibTransId="{52E10767-C8AA-49F8-9F30-42675D278EFB}"/>
    <dgm:cxn modelId="{ECD77830-285C-4D89-8462-486D014E5D23}" type="presOf" srcId="{7D99BC15-0A06-4AB4-A0EC-557505A2B530}" destId="{ADAB3B72-1660-4F60-A968-C0EA1FDC420E}" srcOrd="0" destOrd="0" presId="urn:microsoft.com/office/officeart/2005/8/layout/radial4"/>
    <dgm:cxn modelId="{5F32A1B7-D3BE-439C-8163-D2F75200D909}" srcId="{152C81A9-DDC5-4253-8F8E-11B40172342E}" destId="{59E0F0B1-75C3-432B-A21E-C86C94CAE832}" srcOrd="2" destOrd="0" parTransId="{99154816-0E6D-4841-9685-ED88033AF1CC}" sibTransId="{83082F5D-5326-42EC-A11D-6B165A906340}"/>
    <dgm:cxn modelId="{FCD34790-1BA0-468B-8A07-F9E741FB9FDA}" type="presOf" srcId="{152C81A9-DDC5-4253-8F8E-11B40172342E}" destId="{9781D100-0952-4CA1-BC18-132DC254CE7E}" srcOrd="0" destOrd="0" presId="urn:microsoft.com/office/officeart/2005/8/layout/radial4"/>
    <dgm:cxn modelId="{3B0CA6E8-F9E9-4C9D-B503-2C6920C16AE7}" type="presOf" srcId="{59E0F0B1-75C3-432B-A21E-C86C94CAE832}" destId="{B158A261-3357-4C8B-AAC4-760DC3A1B763}" srcOrd="0" destOrd="0" presId="urn:microsoft.com/office/officeart/2005/8/layout/radial4"/>
    <dgm:cxn modelId="{6A65590D-4861-4168-9321-29E437088F4F}" srcId="{152C81A9-DDC5-4253-8F8E-11B40172342E}" destId="{9185682B-0100-48A2-91C7-9A092F5359DD}" srcOrd="3" destOrd="0" parTransId="{3E9FA457-4264-41B0-8B8D-665BAC89E7C1}" sibTransId="{1DAE82EC-A59B-4183-8C14-D341CAE5C578}"/>
    <dgm:cxn modelId="{63C82694-63FC-41BF-BED1-0DE955540550}" type="presOf" srcId="{85C89382-8D58-411F-B773-B1A72DCAD239}" destId="{9B802238-D91F-4324-9B9E-58925DAB1C0B}" srcOrd="0" destOrd="0" presId="urn:microsoft.com/office/officeart/2005/8/layout/radial4"/>
    <dgm:cxn modelId="{16B3879A-B4AE-452D-A7B5-AD377782A233}" type="presOf" srcId="{D4E2EC40-B8EB-4C79-B0AA-F40F2524FCE9}" destId="{2D1C0C04-E588-4EEB-8EA0-3F4B83354D8F}" srcOrd="0" destOrd="0" presId="urn:microsoft.com/office/officeart/2005/8/layout/radial4"/>
    <dgm:cxn modelId="{2FCA027F-F660-4715-A627-51597F104DD2}" type="presOf" srcId="{9185682B-0100-48A2-91C7-9A092F5359DD}" destId="{BFE18A62-9151-4B1C-991C-57CFBC00B692}" srcOrd="0" destOrd="0" presId="urn:microsoft.com/office/officeart/2005/8/layout/radial4"/>
    <dgm:cxn modelId="{3CC351CB-9804-48C9-B266-BAE09F1D0E3A}" srcId="{152C81A9-DDC5-4253-8F8E-11B40172342E}" destId="{7D99BC15-0A06-4AB4-A0EC-557505A2B530}" srcOrd="0" destOrd="0" parTransId="{FEA05FF8-DC71-4441-B577-32A4820CD351}" sibTransId="{FD2D0F54-BB86-44D9-9FD2-8881BF39BBFE}"/>
    <dgm:cxn modelId="{47590FEF-7761-4001-9898-7BCE189C8B02}" type="presOf" srcId="{28D33E0C-8E88-4321-83AB-38DAF66DC1CF}" destId="{594FA7CB-C9D8-4065-8F4B-0F561D9226AA}" srcOrd="0" destOrd="0" presId="urn:microsoft.com/office/officeart/2005/8/layout/radial4"/>
    <dgm:cxn modelId="{E8AB2CE2-F5E6-45D7-85E6-60CE3E7DA574}" type="presOf" srcId="{FEA05FF8-DC71-4441-B577-32A4820CD351}" destId="{75913364-8544-475E-BBC0-FC40A565FF09}" srcOrd="0" destOrd="0" presId="urn:microsoft.com/office/officeart/2005/8/layout/radial4"/>
    <dgm:cxn modelId="{A5144259-8539-4D9D-BF1E-B653AACFF3A9}" type="presParOf" srcId="{68E46FDE-B8CD-4FEA-A431-5C992971635B}" destId="{9781D100-0952-4CA1-BC18-132DC254CE7E}" srcOrd="0" destOrd="0" presId="urn:microsoft.com/office/officeart/2005/8/layout/radial4"/>
    <dgm:cxn modelId="{D080C45C-200F-4835-B585-3B1803CE9F20}" type="presParOf" srcId="{68E46FDE-B8CD-4FEA-A431-5C992971635B}" destId="{75913364-8544-475E-BBC0-FC40A565FF09}" srcOrd="1" destOrd="0" presId="urn:microsoft.com/office/officeart/2005/8/layout/radial4"/>
    <dgm:cxn modelId="{356E0023-677E-42A4-936C-DE6625BC535D}" type="presParOf" srcId="{68E46FDE-B8CD-4FEA-A431-5C992971635B}" destId="{ADAB3B72-1660-4F60-A968-C0EA1FDC420E}" srcOrd="2" destOrd="0" presId="urn:microsoft.com/office/officeart/2005/8/layout/radial4"/>
    <dgm:cxn modelId="{D3970AC7-AE2B-4486-845E-58A60B90A41A}" type="presParOf" srcId="{68E46FDE-B8CD-4FEA-A431-5C992971635B}" destId="{DFD17309-1FC6-4425-A357-60D82B7F0BBE}" srcOrd="3" destOrd="0" presId="urn:microsoft.com/office/officeart/2005/8/layout/radial4"/>
    <dgm:cxn modelId="{C13047A9-E2ED-44A2-B41F-2367AD350554}" type="presParOf" srcId="{68E46FDE-B8CD-4FEA-A431-5C992971635B}" destId="{D84CD370-6CC1-4E35-8C49-2AC8C200631A}" srcOrd="4" destOrd="0" presId="urn:microsoft.com/office/officeart/2005/8/layout/radial4"/>
    <dgm:cxn modelId="{99A945FB-061D-4EEE-BE2A-BD11254F26B9}" type="presParOf" srcId="{68E46FDE-B8CD-4FEA-A431-5C992971635B}" destId="{80AA040E-95C7-4D5F-B2FC-2CF08B8192A4}" srcOrd="5" destOrd="0" presId="urn:microsoft.com/office/officeart/2005/8/layout/radial4"/>
    <dgm:cxn modelId="{B925E901-640E-49C7-8AC5-670C7A06D256}" type="presParOf" srcId="{68E46FDE-B8CD-4FEA-A431-5C992971635B}" destId="{B158A261-3357-4C8B-AAC4-760DC3A1B763}" srcOrd="6" destOrd="0" presId="urn:microsoft.com/office/officeart/2005/8/layout/radial4"/>
    <dgm:cxn modelId="{205CD0DF-73D3-4C85-9225-7BA4343060C4}" type="presParOf" srcId="{68E46FDE-B8CD-4FEA-A431-5C992971635B}" destId="{ADBD980E-6ED1-4D88-BAD2-D805E7910336}" srcOrd="7" destOrd="0" presId="urn:microsoft.com/office/officeart/2005/8/layout/radial4"/>
    <dgm:cxn modelId="{0E1EF4E4-A019-4629-8112-7277CE51EEB2}" type="presParOf" srcId="{68E46FDE-B8CD-4FEA-A431-5C992971635B}" destId="{BFE18A62-9151-4B1C-991C-57CFBC00B692}" srcOrd="8" destOrd="0" presId="urn:microsoft.com/office/officeart/2005/8/layout/radial4"/>
    <dgm:cxn modelId="{1943D0DC-F5FC-4198-ADB4-24A7967F4E5E}" type="presParOf" srcId="{68E46FDE-B8CD-4FEA-A431-5C992971635B}" destId="{9B802238-D91F-4324-9B9E-58925DAB1C0B}" srcOrd="9" destOrd="0" presId="urn:microsoft.com/office/officeart/2005/8/layout/radial4"/>
    <dgm:cxn modelId="{327C626C-A67D-48B1-B5E2-E554DB1AE3E5}" type="presParOf" srcId="{68E46FDE-B8CD-4FEA-A431-5C992971635B}" destId="{79DDE1DF-BED6-4439-88B3-1A6BD6B57975}" srcOrd="10" destOrd="0" presId="urn:microsoft.com/office/officeart/2005/8/layout/radial4"/>
    <dgm:cxn modelId="{F969816B-979C-49D1-9619-8DD545BE4535}" type="presParOf" srcId="{68E46FDE-B8CD-4FEA-A431-5C992971635B}" destId="{594FA7CB-C9D8-4065-8F4B-0F561D9226AA}" srcOrd="11" destOrd="0" presId="urn:microsoft.com/office/officeart/2005/8/layout/radial4"/>
    <dgm:cxn modelId="{7B1965EF-6EEE-4DDC-AC3F-0066438F0B3B}" type="presParOf" srcId="{68E46FDE-B8CD-4FEA-A431-5C992971635B}" destId="{2D1C0C04-E588-4EEB-8EA0-3F4B83354D8F}" srcOrd="12" destOrd="0" presId="urn:microsoft.com/office/officeart/2005/8/layout/radial4"/>
    <dgm:cxn modelId="{19E564E5-D27C-40D8-8E15-CBE1A0E83F60}" type="presParOf" srcId="{68E46FDE-B8CD-4FEA-A431-5C992971635B}" destId="{24840380-2EF7-4B45-89CE-F06BA4A316F3}" srcOrd="13" destOrd="0" presId="urn:microsoft.com/office/officeart/2005/8/layout/radial4"/>
    <dgm:cxn modelId="{6B96E5BB-1CF5-4CA9-B0F6-2D956B80090D}" type="presParOf" srcId="{68E46FDE-B8CD-4FEA-A431-5C992971635B}" destId="{7F6D3CCA-4AE3-4473-B12B-9D1BDE36920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3735B5-FE70-4325-AB27-F3C91E939DE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D3B3000-F91A-4581-8E04-C93F487D39CF}">
      <dgm:prSet phldrT="[Text]"/>
      <dgm:spPr/>
      <dgm:t>
        <a:bodyPr/>
        <a:lstStyle/>
        <a:p>
          <a:pPr rtl="0"/>
          <a:r>
            <a:rPr lang="en-GB" b="1" dirty="0" smtClean="0"/>
            <a:t>Safety</a:t>
          </a:r>
          <a:endParaRPr lang="en-GB" b="1" dirty="0"/>
        </a:p>
      </dgm:t>
    </dgm:pt>
    <dgm:pt modelId="{49C8FE11-E2CC-4BF5-B666-BE6F688885D1}" type="parTrans" cxnId="{045E7BF0-D61A-4628-9696-43DD500DB4CD}">
      <dgm:prSet/>
      <dgm:spPr/>
      <dgm:t>
        <a:bodyPr/>
        <a:lstStyle/>
        <a:p>
          <a:pPr rtl="0"/>
          <a:endParaRPr lang="en-GB"/>
        </a:p>
      </dgm:t>
    </dgm:pt>
    <dgm:pt modelId="{87E52F6E-A6CD-4833-8903-1DE3BD0DA240}" type="sibTrans" cxnId="{045E7BF0-D61A-4628-9696-43DD500DB4CD}">
      <dgm:prSet/>
      <dgm:spPr/>
      <dgm:t>
        <a:bodyPr/>
        <a:lstStyle/>
        <a:p>
          <a:pPr rtl="0"/>
          <a:endParaRPr lang="en-GB"/>
        </a:p>
      </dgm:t>
    </dgm:pt>
    <dgm:pt modelId="{4A9CA660-15DE-4E9A-AC9B-3D58A0A5D584}">
      <dgm:prSet phldrT="[Text]"/>
      <dgm:spPr/>
      <dgm:t>
        <a:bodyPr/>
        <a:lstStyle/>
        <a:p>
          <a:pPr rtl="0"/>
          <a:r>
            <a:rPr lang="en-GB" b="1" dirty="0" smtClean="0"/>
            <a:t>Air Navigation Capacity and Efficiency</a:t>
          </a:r>
          <a:endParaRPr lang="en-GB" b="1" dirty="0"/>
        </a:p>
      </dgm:t>
    </dgm:pt>
    <dgm:pt modelId="{6229E1FE-F78D-480A-AE8B-A086489E33DA}" type="parTrans" cxnId="{E8BCAE52-7586-4C66-99CB-02A8866DD4EF}">
      <dgm:prSet/>
      <dgm:spPr/>
      <dgm:t>
        <a:bodyPr/>
        <a:lstStyle/>
        <a:p>
          <a:pPr rtl="0"/>
          <a:endParaRPr lang="en-GB"/>
        </a:p>
      </dgm:t>
    </dgm:pt>
    <dgm:pt modelId="{8A3B8778-2F9A-4E92-B80E-374B8372A3E8}" type="sibTrans" cxnId="{E8BCAE52-7586-4C66-99CB-02A8866DD4EF}">
      <dgm:prSet/>
      <dgm:spPr/>
      <dgm:t>
        <a:bodyPr/>
        <a:lstStyle/>
        <a:p>
          <a:pPr rtl="0"/>
          <a:endParaRPr lang="en-GB"/>
        </a:p>
      </dgm:t>
    </dgm:pt>
    <dgm:pt modelId="{D0D873B0-A7F4-4400-A2F8-4E530920068D}">
      <dgm:prSet phldrT="[Text]"/>
      <dgm:spPr/>
      <dgm:t>
        <a:bodyPr/>
        <a:lstStyle/>
        <a:p>
          <a:pPr rtl="0"/>
          <a:r>
            <a:rPr lang="en-GB" b="1" dirty="0" smtClean="0"/>
            <a:t>Economic Development of Air Transport</a:t>
          </a:r>
          <a:endParaRPr lang="en-GB" b="1" dirty="0"/>
        </a:p>
      </dgm:t>
    </dgm:pt>
    <dgm:pt modelId="{A4733709-638F-4BCF-AF18-335175638B0F}" type="parTrans" cxnId="{ACFB4949-E83B-40E8-B8A7-A79D992F0802}">
      <dgm:prSet/>
      <dgm:spPr/>
      <dgm:t>
        <a:bodyPr/>
        <a:lstStyle/>
        <a:p>
          <a:pPr rtl="0"/>
          <a:endParaRPr lang="en-GB"/>
        </a:p>
      </dgm:t>
    </dgm:pt>
    <dgm:pt modelId="{E18F46DD-C68A-4339-90A2-5D23A3A9B230}" type="sibTrans" cxnId="{ACFB4949-E83B-40E8-B8A7-A79D992F0802}">
      <dgm:prSet/>
      <dgm:spPr/>
      <dgm:t>
        <a:bodyPr/>
        <a:lstStyle/>
        <a:p>
          <a:pPr rtl="0"/>
          <a:endParaRPr lang="en-GB"/>
        </a:p>
      </dgm:t>
    </dgm:pt>
    <dgm:pt modelId="{8215183A-2F2B-468B-AAB1-CE3477973E41}">
      <dgm:prSet phldrT="[Text]"/>
      <dgm:spPr/>
      <dgm:t>
        <a:bodyPr/>
        <a:lstStyle/>
        <a:p>
          <a:pPr rtl="0"/>
          <a:r>
            <a:rPr lang="en-GB" b="1" dirty="0" smtClean="0"/>
            <a:t>Environment Protection</a:t>
          </a:r>
          <a:endParaRPr lang="en-GB" b="1" dirty="0"/>
        </a:p>
      </dgm:t>
    </dgm:pt>
    <dgm:pt modelId="{F3D9D866-1C9A-4615-9A2C-4E71513514ED}" type="parTrans" cxnId="{5729EEF3-FBD9-4D17-A029-32E52B9A3B8A}">
      <dgm:prSet/>
      <dgm:spPr/>
      <dgm:t>
        <a:bodyPr/>
        <a:lstStyle/>
        <a:p>
          <a:pPr rtl="0"/>
          <a:endParaRPr lang="en-GB"/>
        </a:p>
      </dgm:t>
    </dgm:pt>
    <dgm:pt modelId="{0C65C8D1-91CA-42D3-9D11-BE116CB32B06}" type="sibTrans" cxnId="{5729EEF3-FBD9-4D17-A029-32E52B9A3B8A}">
      <dgm:prSet/>
      <dgm:spPr/>
      <dgm:t>
        <a:bodyPr/>
        <a:lstStyle/>
        <a:p>
          <a:pPr rtl="0"/>
          <a:endParaRPr lang="en-GB"/>
        </a:p>
      </dgm:t>
    </dgm:pt>
    <dgm:pt modelId="{12139272-35AE-4316-AA96-BA57E42A20A8}">
      <dgm:prSet phldrT="[Text]"/>
      <dgm:spPr/>
      <dgm:t>
        <a:bodyPr/>
        <a:lstStyle/>
        <a:p>
          <a:pPr rtl="0"/>
          <a:r>
            <a:rPr lang="en-GB" b="1" dirty="0" smtClean="0"/>
            <a:t>Security and Facilitation</a:t>
          </a:r>
          <a:endParaRPr lang="en-GB" b="1" dirty="0"/>
        </a:p>
      </dgm:t>
    </dgm:pt>
    <dgm:pt modelId="{03F7627E-0837-4A46-B68A-2B9086EB6B77}" type="parTrans" cxnId="{F0D73C61-6979-4308-9EC7-577071D6C589}">
      <dgm:prSet/>
      <dgm:spPr/>
      <dgm:t>
        <a:bodyPr/>
        <a:lstStyle/>
        <a:p>
          <a:pPr rtl="0"/>
          <a:endParaRPr lang="en-GB"/>
        </a:p>
      </dgm:t>
    </dgm:pt>
    <dgm:pt modelId="{A48927AB-72D5-4090-9E89-34ED5A777805}" type="sibTrans" cxnId="{F0D73C61-6979-4308-9EC7-577071D6C589}">
      <dgm:prSet/>
      <dgm:spPr/>
      <dgm:t>
        <a:bodyPr/>
        <a:lstStyle/>
        <a:p>
          <a:pPr rtl="0"/>
          <a:endParaRPr lang="en-GB"/>
        </a:p>
      </dgm:t>
    </dgm:pt>
    <dgm:pt modelId="{D97CB4CB-5A93-40C8-B196-F3072A992F8A}" type="pres">
      <dgm:prSet presAssocID="{883735B5-FE70-4325-AB27-F3C91E939D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D72DB1-5FD6-4C99-B068-D9B3EDDF3891}" type="pres">
      <dgm:prSet presAssocID="{7D3B3000-F91A-4581-8E04-C93F487D39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0B5C1A-717C-45FA-A207-4CC2544E6E20}" type="pres">
      <dgm:prSet presAssocID="{7D3B3000-F91A-4581-8E04-C93F487D39CF}" presName="spNode" presStyleCnt="0"/>
      <dgm:spPr/>
    </dgm:pt>
    <dgm:pt modelId="{01933C0A-44C6-4E39-AEEA-AC460EAEAC73}" type="pres">
      <dgm:prSet presAssocID="{87E52F6E-A6CD-4833-8903-1DE3BD0DA240}" presName="sibTrans" presStyleLbl="sibTrans1D1" presStyleIdx="0" presStyleCnt="5"/>
      <dgm:spPr/>
      <dgm:t>
        <a:bodyPr/>
        <a:lstStyle/>
        <a:p>
          <a:endParaRPr lang="en-GB"/>
        </a:p>
      </dgm:t>
    </dgm:pt>
    <dgm:pt modelId="{D4607A94-FFDD-451B-9A4E-FEE2DFD74B37}" type="pres">
      <dgm:prSet presAssocID="{4A9CA660-15DE-4E9A-AC9B-3D58A0A5D58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053917-9D4C-475A-B178-09229EE70D21}" type="pres">
      <dgm:prSet presAssocID="{4A9CA660-15DE-4E9A-AC9B-3D58A0A5D584}" presName="spNode" presStyleCnt="0"/>
      <dgm:spPr/>
    </dgm:pt>
    <dgm:pt modelId="{9072D711-4345-4448-9F52-073C8D9AD08F}" type="pres">
      <dgm:prSet presAssocID="{8A3B8778-2F9A-4E92-B80E-374B8372A3E8}" presName="sibTrans" presStyleLbl="sibTrans1D1" presStyleIdx="1" presStyleCnt="5"/>
      <dgm:spPr/>
      <dgm:t>
        <a:bodyPr/>
        <a:lstStyle/>
        <a:p>
          <a:endParaRPr lang="en-GB"/>
        </a:p>
      </dgm:t>
    </dgm:pt>
    <dgm:pt modelId="{42F521E0-E04A-49AA-9C86-600ACF1F601E}" type="pres">
      <dgm:prSet presAssocID="{D0D873B0-A7F4-4400-A2F8-4E53092006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B7CFB0-29B3-4245-A891-38D4F3C752C8}" type="pres">
      <dgm:prSet presAssocID="{D0D873B0-A7F4-4400-A2F8-4E530920068D}" presName="spNode" presStyleCnt="0"/>
      <dgm:spPr/>
    </dgm:pt>
    <dgm:pt modelId="{78300AD8-F94D-4A88-B81B-77284B5561C8}" type="pres">
      <dgm:prSet presAssocID="{E18F46DD-C68A-4339-90A2-5D23A3A9B230}" presName="sibTrans" presStyleLbl="sibTrans1D1" presStyleIdx="2" presStyleCnt="5"/>
      <dgm:spPr/>
      <dgm:t>
        <a:bodyPr/>
        <a:lstStyle/>
        <a:p>
          <a:endParaRPr lang="en-GB"/>
        </a:p>
      </dgm:t>
    </dgm:pt>
    <dgm:pt modelId="{200F8C47-170F-4C5F-9745-F3F021D7BFCA}" type="pres">
      <dgm:prSet presAssocID="{8215183A-2F2B-468B-AAB1-CE3477973E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3EAE15-6568-45BA-83F4-5EC28B7B587D}" type="pres">
      <dgm:prSet presAssocID="{8215183A-2F2B-468B-AAB1-CE3477973E41}" presName="spNode" presStyleCnt="0"/>
      <dgm:spPr/>
    </dgm:pt>
    <dgm:pt modelId="{80CC542E-800B-4A3A-A298-AEE35EE5C818}" type="pres">
      <dgm:prSet presAssocID="{0C65C8D1-91CA-42D3-9D11-BE116CB32B06}" presName="sibTrans" presStyleLbl="sibTrans1D1" presStyleIdx="3" presStyleCnt="5"/>
      <dgm:spPr/>
      <dgm:t>
        <a:bodyPr/>
        <a:lstStyle/>
        <a:p>
          <a:endParaRPr lang="en-GB"/>
        </a:p>
      </dgm:t>
    </dgm:pt>
    <dgm:pt modelId="{8BE01C1C-8858-41CA-B1C0-D0FA6D8DD078}" type="pres">
      <dgm:prSet presAssocID="{12139272-35AE-4316-AA96-BA57E42A20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95BC06-4F21-4DE7-A9B0-9FB2434D538D}" type="pres">
      <dgm:prSet presAssocID="{12139272-35AE-4316-AA96-BA57E42A20A8}" presName="spNode" presStyleCnt="0"/>
      <dgm:spPr/>
    </dgm:pt>
    <dgm:pt modelId="{8D77B98C-6249-4C7C-8060-F77B103468D0}" type="pres">
      <dgm:prSet presAssocID="{A48927AB-72D5-4090-9E89-34ED5A777805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321C25E9-5847-438A-B7C3-AC5FE4CC8495}" type="presOf" srcId="{7D3B3000-F91A-4581-8E04-C93F487D39CF}" destId="{9CD72DB1-5FD6-4C99-B068-D9B3EDDF3891}" srcOrd="0" destOrd="0" presId="urn:microsoft.com/office/officeart/2005/8/layout/cycle6"/>
    <dgm:cxn modelId="{694217EB-7E78-47EE-AADB-13F0A709C46E}" type="presOf" srcId="{8215183A-2F2B-468B-AAB1-CE3477973E41}" destId="{200F8C47-170F-4C5F-9745-F3F021D7BFCA}" srcOrd="0" destOrd="0" presId="urn:microsoft.com/office/officeart/2005/8/layout/cycle6"/>
    <dgm:cxn modelId="{FD43C4AB-B1FE-4A26-9FC5-75CB1E1D1D7A}" type="presOf" srcId="{4A9CA660-15DE-4E9A-AC9B-3D58A0A5D584}" destId="{D4607A94-FFDD-451B-9A4E-FEE2DFD74B37}" srcOrd="0" destOrd="0" presId="urn:microsoft.com/office/officeart/2005/8/layout/cycle6"/>
    <dgm:cxn modelId="{D500E795-B64C-4A9D-8410-53D48896E97F}" type="presOf" srcId="{0C65C8D1-91CA-42D3-9D11-BE116CB32B06}" destId="{80CC542E-800B-4A3A-A298-AEE35EE5C818}" srcOrd="0" destOrd="0" presId="urn:microsoft.com/office/officeart/2005/8/layout/cycle6"/>
    <dgm:cxn modelId="{E8BCAE52-7586-4C66-99CB-02A8866DD4EF}" srcId="{883735B5-FE70-4325-AB27-F3C91E939DE6}" destId="{4A9CA660-15DE-4E9A-AC9B-3D58A0A5D584}" srcOrd="1" destOrd="0" parTransId="{6229E1FE-F78D-480A-AE8B-A086489E33DA}" sibTransId="{8A3B8778-2F9A-4E92-B80E-374B8372A3E8}"/>
    <dgm:cxn modelId="{FC6F92C3-9FCB-49CB-A6AA-91C2DF2D31CB}" type="presOf" srcId="{A48927AB-72D5-4090-9E89-34ED5A777805}" destId="{8D77B98C-6249-4C7C-8060-F77B103468D0}" srcOrd="0" destOrd="0" presId="urn:microsoft.com/office/officeart/2005/8/layout/cycle6"/>
    <dgm:cxn modelId="{5729EEF3-FBD9-4D17-A029-32E52B9A3B8A}" srcId="{883735B5-FE70-4325-AB27-F3C91E939DE6}" destId="{8215183A-2F2B-468B-AAB1-CE3477973E41}" srcOrd="3" destOrd="0" parTransId="{F3D9D866-1C9A-4615-9A2C-4E71513514ED}" sibTransId="{0C65C8D1-91CA-42D3-9D11-BE116CB32B06}"/>
    <dgm:cxn modelId="{1EF47396-1025-4D1B-913E-EB5ABDDD2D54}" type="presOf" srcId="{D0D873B0-A7F4-4400-A2F8-4E530920068D}" destId="{42F521E0-E04A-49AA-9C86-600ACF1F601E}" srcOrd="0" destOrd="0" presId="urn:microsoft.com/office/officeart/2005/8/layout/cycle6"/>
    <dgm:cxn modelId="{5CCAD5F1-8C12-4009-B388-56AD32F5D130}" type="presOf" srcId="{8A3B8778-2F9A-4E92-B80E-374B8372A3E8}" destId="{9072D711-4345-4448-9F52-073C8D9AD08F}" srcOrd="0" destOrd="0" presId="urn:microsoft.com/office/officeart/2005/8/layout/cycle6"/>
    <dgm:cxn modelId="{128DED21-6AB8-4FE8-AF8A-BDA824C5988E}" type="presOf" srcId="{12139272-35AE-4316-AA96-BA57E42A20A8}" destId="{8BE01C1C-8858-41CA-B1C0-D0FA6D8DD078}" srcOrd="0" destOrd="0" presId="urn:microsoft.com/office/officeart/2005/8/layout/cycle6"/>
    <dgm:cxn modelId="{6B73AB9F-CBEB-4F0D-BFE2-C70068144A91}" type="presOf" srcId="{E18F46DD-C68A-4339-90A2-5D23A3A9B230}" destId="{78300AD8-F94D-4A88-B81B-77284B5561C8}" srcOrd="0" destOrd="0" presId="urn:microsoft.com/office/officeart/2005/8/layout/cycle6"/>
    <dgm:cxn modelId="{41B288BF-F49C-4C7B-8214-33CEC9669865}" type="presOf" srcId="{87E52F6E-A6CD-4833-8903-1DE3BD0DA240}" destId="{01933C0A-44C6-4E39-AEEA-AC460EAEAC73}" srcOrd="0" destOrd="0" presId="urn:microsoft.com/office/officeart/2005/8/layout/cycle6"/>
    <dgm:cxn modelId="{ACFB4949-E83B-40E8-B8A7-A79D992F0802}" srcId="{883735B5-FE70-4325-AB27-F3C91E939DE6}" destId="{D0D873B0-A7F4-4400-A2F8-4E530920068D}" srcOrd="2" destOrd="0" parTransId="{A4733709-638F-4BCF-AF18-335175638B0F}" sibTransId="{E18F46DD-C68A-4339-90A2-5D23A3A9B230}"/>
    <dgm:cxn modelId="{F0D73C61-6979-4308-9EC7-577071D6C589}" srcId="{883735B5-FE70-4325-AB27-F3C91E939DE6}" destId="{12139272-35AE-4316-AA96-BA57E42A20A8}" srcOrd="4" destOrd="0" parTransId="{03F7627E-0837-4A46-B68A-2B9086EB6B77}" sibTransId="{A48927AB-72D5-4090-9E89-34ED5A777805}"/>
    <dgm:cxn modelId="{735A121E-A188-4F43-9BC1-91D8CACB8A1E}" type="presOf" srcId="{883735B5-FE70-4325-AB27-F3C91E939DE6}" destId="{D97CB4CB-5A93-40C8-B196-F3072A992F8A}" srcOrd="0" destOrd="0" presId="urn:microsoft.com/office/officeart/2005/8/layout/cycle6"/>
    <dgm:cxn modelId="{045E7BF0-D61A-4628-9696-43DD500DB4CD}" srcId="{883735B5-FE70-4325-AB27-F3C91E939DE6}" destId="{7D3B3000-F91A-4581-8E04-C93F487D39CF}" srcOrd="0" destOrd="0" parTransId="{49C8FE11-E2CC-4BF5-B666-BE6F688885D1}" sibTransId="{87E52F6E-A6CD-4833-8903-1DE3BD0DA240}"/>
    <dgm:cxn modelId="{3B4C3AD2-6BC6-4153-A8CE-F74D09604F1C}" type="presParOf" srcId="{D97CB4CB-5A93-40C8-B196-F3072A992F8A}" destId="{9CD72DB1-5FD6-4C99-B068-D9B3EDDF3891}" srcOrd="0" destOrd="0" presId="urn:microsoft.com/office/officeart/2005/8/layout/cycle6"/>
    <dgm:cxn modelId="{990E0F85-1F6E-4F17-A00A-C8CD1D08BEFB}" type="presParOf" srcId="{D97CB4CB-5A93-40C8-B196-F3072A992F8A}" destId="{400B5C1A-717C-45FA-A207-4CC2544E6E20}" srcOrd="1" destOrd="0" presId="urn:microsoft.com/office/officeart/2005/8/layout/cycle6"/>
    <dgm:cxn modelId="{9BB19721-303B-4681-83C9-29E1E57CDC2F}" type="presParOf" srcId="{D97CB4CB-5A93-40C8-B196-F3072A992F8A}" destId="{01933C0A-44C6-4E39-AEEA-AC460EAEAC73}" srcOrd="2" destOrd="0" presId="urn:microsoft.com/office/officeart/2005/8/layout/cycle6"/>
    <dgm:cxn modelId="{8554F665-3BC8-4E07-A110-1DBD6C82DABC}" type="presParOf" srcId="{D97CB4CB-5A93-40C8-B196-F3072A992F8A}" destId="{D4607A94-FFDD-451B-9A4E-FEE2DFD74B37}" srcOrd="3" destOrd="0" presId="urn:microsoft.com/office/officeart/2005/8/layout/cycle6"/>
    <dgm:cxn modelId="{2D0BD552-68A7-43B2-B65C-46FB990BC528}" type="presParOf" srcId="{D97CB4CB-5A93-40C8-B196-F3072A992F8A}" destId="{5F053917-9D4C-475A-B178-09229EE70D21}" srcOrd="4" destOrd="0" presId="urn:microsoft.com/office/officeart/2005/8/layout/cycle6"/>
    <dgm:cxn modelId="{4FBB1E4B-74F3-4383-BB9B-8F8B3C9B1A55}" type="presParOf" srcId="{D97CB4CB-5A93-40C8-B196-F3072A992F8A}" destId="{9072D711-4345-4448-9F52-073C8D9AD08F}" srcOrd="5" destOrd="0" presId="urn:microsoft.com/office/officeart/2005/8/layout/cycle6"/>
    <dgm:cxn modelId="{293E5C38-15CC-490E-8EE7-280263FAA612}" type="presParOf" srcId="{D97CB4CB-5A93-40C8-B196-F3072A992F8A}" destId="{42F521E0-E04A-49AA-9C86-600ACF1F601E}" srcOrd="6" destOrd="0" presId="urn:microsoft.com/office/officeart/2005/8/layout/cycle6"/>
    <dgm:cxn modelId="{FC16B830-8D5F-4BC5-ACFE-0E69E5D33411}" type="presParOf" srcId="{D97CB4CB-5A93-40C8-B196-F3072A992F8A}" destId="{8EB7CFB0-29B3-4245-A891-38D4F3C752C8}" srcOrd="7" destOrd="0" presId="urn:microsoft.com/office/officeart/2005/8/layout/cycle6"/>
    <dgm:cxn modelId="{16775888-CD44-42D8-8E14-F611DD7F7CD6}" type="presParOf" srcId="{D97CB4CB-5A93-40C8-B196-F3072A992F8A}" destId="{78300AD8-F94D-4A88-B81B-77284B5561C8}" srcOrd="8" destOrd="0" presId="urn:microsoft.com/office/officeart/2005/8/layout/cycle6"/>
    <dgm:cxn modelId="{AB257F50-2647-45AD-A8DC-49CB264DB220}" type="presParOf" srcId="{D97CB4CB-5A93-40C8-B196-F3072A992F8A}" destId="{200F8C47-170F-4C5F-9745-F3F021D7BFCA}" srcOrd="9" destOrd="0" presId="urn:microsoft.com/office/officeart/2005/8/layout/cycle6"/>
    <dgm:cxn modelId="{49410464-C2D2-418D-94BA-02956DBAD36F}" type="presParOf" srcId="{D97CB4CB-5A93-40C8-B196-F3072A992F8A}" destId="{6F3EAE15-6568-45BA-83F4-5EC28B7B587D}" srcOrd="10" destOrd="0" presId="urn:microsoft.com/office/officeart/2005/8/layout/cycle6"/>
    <dgm:cxn modelId="{FCD5B380-2908-42F6-9949-C9B184BFC24D}" type="presParOf" srcId="{D97CB4CB-5A93-40C8-B196-F3072A992F8A}" destId="{80CC542E-800B-4A3A-A298-AEE35EE5C818}" srcOrd="11" destOrd="0" presId="urn:microsoft.com/office/officeart/2005/8/layout/cycle6"/>
    <dgm:cxn modelId="{CB8A01ED-119E-403B-ADA4-04049FF3FBC4}" type="presParOf" srcId="{D97CB4CB-5A93-40C8-B196-F3072A992F8A}" destId="{8BE01C1C-8858-41CA-B1C0-D0FA6D8DD078}" srcOrd="12" destOrd="0" presId="urn:microsoft.com/office/officeart/2005/8/layout/cycle6"/>
    <dgm:cxn modelId="{F4A97838-0D3D-4782-A348-27ABD096F3B8}" type="presParOf" srcId="{D97CB4CB-5A93-40C8-B196-F3072A992F8A}" destId="{6895BC06-4F21-4DE7-A9B0-9FB2434D538D}" srcOrd="13" destOrd="0" presId="urn:microsoft.com/office/officeart/2005/8/layout/cycle6"/>
    <dgm:cxn modelId="{D734AD41-E388-439B-ABFC-59EB3140EA6A}" type="presParOf" srcId="{D97CB4CB-5A93-40C8-B196-F3072A992F8A}" destId="{8D77B98C-6249-4C7C-8060-F77B103468D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36D67-AB63-47D0-BE39-94AFE476DD9B}">
      <dsp:nvSpPr>
        <dsp:cNvPr id="0" name=""/>
        <dsp:cNvSpPr/>
      </dsp:nvSpPr>
      <dsp:spPr>
        <a:xfrm>
          <a:off x="4355968" y="2171521"/>
          <a:ext cx="2574286" cy="25742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Expected programmes Performance </a:t>
          </a:r>
          <a:endParaRPr lang="en-GB" sz="2000" b="1" kern="1200" dirty="0"/>
        </a:p>
      </dsp:txBody>
      <dsp:txXfrm>
        <a:off x="4873514" y="2774535"/>
        <a:ext cx="1539194" cy="1323236"/>
      </dsp:txXfrm>
    </dsp:sp>
    <dsp:sp modelId="{2CFC0D32-44B4-44A7-A865-903AB74A03E8}">
      <dsp:nvSpPr>
        <dsp:cNvPr id="0" name=""/>
        <dsp:cNvSpPr/>
      </dsp:nvSpPr>
      <dsp:spPr>
        <a:xfrm>
          <a:off x="2483776" y="1296142"/>
          <a:ext cx="2297049" cy="234649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Individual Performance</a:t>
          </a:r>
          <a:endParaRPr lang="en-GB" sz="1600" b="1" kern="1200" dirty="0"/>
        </a:p>
      </dsp:txBody>
      <dsp:txXfrm>
        <a:off x="3062065" y="1885221"/>
        <a:ext cx="1140471" cy="1168336"/>
      </dsp:txXfrm>
    </dsp:sp>
    <dsp:sp modelId="{4EABF8CE-460C-49C4-B46E-4219197B7A5C}">
      <dsp:nvSpPr>
        <dsp:cNvPr id="0" name=""/>
        <dsp:cNvSpPr/>
      </dsp:nvSpPr>
      <dsp:spPr>
        <a:xfrm rot="20700000">
          <a:off x="3930669" y="183808"/>
          <a:ext cx="2189439" cy="20096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Corporate performance</a:t>
          </a:r>
          <a:endParaRPr lang="en-GB" sz="1600" b="1" kern="1200" dirty="0"/>
        </a:p>
      </dsp:txBody>
      <dsp:txXfrm rot="-20700000">
        <a:off x="4421543" y="613908"/>
        <a:ext cx="1207690" cy="1149408"/>
      </dsp:txXfrm>
    </dsp:sp>
    <dsp:sp modelId="{99D79A98-47C5-4CDC-BD63-046DEC9A9D51}">
      <dsp:nvSpPr>
        <dsp:cNvPr id="0" name=""/>
        <dsp:cNvSpPr/>
      </dsp:nvSpPr>
      <dsp:spPr>
        <a:xfrm>
          <a:off x="4145399" y="1780005"/>
          <a:ext cx="3295086" cy="3295086"/>
        </a:xfrm>
        <a:prstGeom prst="circularArrow">
          <a:avLst>
            <a:gd name="adj1" fmla="val 4687"/>
            <a:gd name="adj2" fmla="val 299029"/>
            <a:gd name="adj3" fmla="val 2526674"/>
            <a:gd name="adj4" fmla="val 1583882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CCB94C-DB2D-46C9-9A1D-CCAFC5A5D512}">
      <dsp:nvSpPr>
        <dsp:cNvPr id="0" name=""/>
        <dsp:cNvSpPr/>
      </dsp:nvSpPr>
      <dsp:spPr>
        <a:xfrm>
          <a:off x="2196574" y="1152129"/>
          <a:ext cx="2394085" cy="23940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789DB3-F2BA-4480-89D2-4809B2A6C6CC}">
      <dsp:nvSpPr>
        <dsp:cNvPr id="0" name=""/>
        <dsp:cNvSpPr/>
      </dsp:nvSpPr>
      <dsp:spPr>
        <a:xfrm>
          <a:off x="3635896" y="-432050"/>
          <a:ext cx="2581306" cy="25813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1D100-0952-4CA1-BC18-132DC254CE7E}">
      <dsp:nvSpPr>
        <dsp:cNvPr id="0" name=""/>
        <dsp:cNvSpPr/>
      </dsp:nvSpPr>
      <dsp:spPr>
        <a:xfrm>
          <a:off x="3529814" y="3040354"/>
          <a:ext cx="2101516" cy="2101516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baseline="0">
              <a:solidFill>
                <a:schemeClr val="tx2">
                  <a:lumMod val="50000"/>
                </a:schemeClr>
              </a:solidFill>
            </a:rPr>
            <a:t>Operational Entities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baseline="0">
              <a:solidFill>
                <a:schemeClr val="tx2">
                  <a:lumMod val="50000"/>
                </a:schemeClr>
              </a:solidFill>
            </a:rPr>
            <a:t>Civil Aviation Authorities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baseline="0">
              <a:solidFill>
                <a:schemeClr val="tx2">
                  <a:lumMod val="50000"/>
                </a:schemeClr>
              </a:solidFill>
            </a:rPr>
            <a:t>End Users</a:t>
          </a:r>
        </a:p>
      </dsp:txBody>
      <dsp:txXfrm>
        <a:off x="3837574" y="3348114"/>
        <a:ext cx="1485996" cy="1485996"/>
      </dsp:txXfrm>
    </dsp:sp>
    <dsp:sp modelId="{75913364-8544-475E-BBC0-FC40A565FF09}">
      <dsp:nvSpPr>
        <dsp:cNvPr id="0" name=""/>
        <dsp:cNvSpPr/>
      </dsp:nvSpPr>
      <dsp:spPr>
        <a:xfrm rot="12488688">
          <a:off x="1746046" y="2789664"/>
          <a:ext cx="1923014" cy="598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B3B72-1660-4F60-A968-C0EA1FDC420E}">
      <dsp:nvSpPr>
        <dsp:cNvPr id="0" name=""/>
        <dsp:cNvSpPr/>
      </dsp:nvSpPr>
      <dsp:spPr>
        <a:xfrm>
          <a:off x="1124205" y="2047161"/>
          <a:ext cx="1471061" cy="117684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>
              <a:solidFill>
                <a:schemeClr val="tx2">
                  <a:lumMod val="50000"/>
                </a:schemeClr>
              </a:solidFill>
            </a:rPr>
            <a:t>ASSOCIATE MEMBERS</a:t>
          </a:r>
        </a:p>
      </dsp:txBody>
      <dsp:txXfrm>
        <a:off x="1158674" y="2081630"/>
        <a:ext cx="1402123" cy="1107911"/>
      </dsp:txXfrm>
    </dsp:sp>
    <dsp:sp modelId="{DFD17309-1FC6-4425-A357-60D82B7F0BBE}">
      <dsp:nvSpPr>
        <dsp:cNvPr id="0" name=""/>
        <dsp:cNvSpPr/>
      </dsp:nvSpPr>
      <dsp:spPr>
        <a:xfrm rot="14159381">
          <a:off x="2251436" y="1928582"/>
          <a:ext cx="2143989" cy="598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CD370-6CC1-4E35-8C49-2AC8C200631A}">
      <dsp:nvSpPr>
        <dsp:cNvPr id="0" name=""/>
        <dsp:cNvSpPr/>
      </dsp:nvSpPr>
      <dsp:spPr>
        <a:xfrm>
          <a:off x="1988288" y="751007"/>
          <a:ext cx="1471061" cy="117684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>
              <a:solidFill>
                <a:schemeClr val="tx2">
                  <a:lumMod val="50000"/>
                </a:schemeClr>
              </a:solidFill>
            </a:rPr>
            <a:t>FULL MEMBERS</a:t>
          </a:r>
        </a:p>
      </dsp:txBody>
      <dsp:txXfrm>
        <a:off x="2022757" y="785476"/>
        <a:ext cx="1402123" cy="1107911"/>
      </dsp:txXfrm>
    </dsp:sp>
    <dsp:sp modelId="{80AA040E-95C7-4D5F-B2FC-2CF08B8192A4}">
      <dsp:nvSpPr>
        <dsp:cNvPr id="0" name=""/>
        <dsp:cNvSpPr/>
      </dsp:nvSpPr>
      <dsp:spPr>
        <a:xfrm rot="16200005">
          <a:off x="3606777" y="1653738"/>
          <a:ext cx="1947596" cy="598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8A261-3357-4C8B-AAC4-760DC3A1B763}">
      <dsp:nvSpPr>
        <dsp:cNvPr id="0" name=""/>
        <dsp:cNvSpPr/>
      </dsp:nvSpPr>
      <dsp:spPr>
        <a:xfrm>
          <a:off x="3845046" y="390981"/>
          <a:ext cx="1471061" cy="117684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>
              <a:solidFill>
                <a:schemeClr val="tx2">
                  <a:lumMod val="50000"/>
                </a:schemeClr>
              </a:solidFill>
            </a:rPr>
            <a:t>RTCEs</a:t>
          </a:r>
        </a:p>
      </dsp:txBody>
      <dsp:txXfrm>
        <a:off x="3879515" y="425450"/>
        <a:ext cx="1402123" cy="1107911"/>
      </dsp:txXfrm>
    </dsp:sp>
    <dsp:sp modelId="{ADBD980E-6ED1-4D88-BAD2-D805E7910336}">
      <dsp:nvSpPr>
        <dsp:cNvPr id="0" name=""/>
        <dsp:cNvSpPr/>
      </dsp:nvSpPr>
      <dsp:spPr>
        <a:xfrm rot="19843164">
          <a:off x="5474068" y="2798791"/>
          <a:ext cx="1754313" cy="598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18A62-9151-4B1C-991C-57CFBC00B692}">
      <dsp:nvSpPr>
        <dsp:cNvPr id="0" name=""/>
        <dsp:cNvSpPr/>
      </dsp:nvSpPr>
      <dsp:spPr>
        <a:xfrm>
          <a:off x="6380781" y="2080826"/>
          <a:ext cx="1471061" cy="117684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2">
                  <a:lumMod val="50000"/>
                </a:schemeClr>
              </a:solidFill>
            </a:rPr>
            <a:t>Universities</a:t>
          </a:r>
          <a:endParaRPr lang="en-GB" sz="19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415250" y="2115295"/>
        <a:ext cx="1402123" cy="1107911"/>
      </dsp:txXfrm>
    </dsp:sp>
    <dsp:sp modelId="{9B802238-D91F-4324-9B9E-58925DAB1C0B}">
      <dsp:nvSpPr>
        <dsp:cNvPr id="0" name=""/>
        <dsp:cNvSpPr/>
      </dsp:nvSpPr>
      <dsp:spPr>
        <a:xfrm rot="135766">
          <a:off x="5772572" y="3879111"/>
          <a:ext cx="2086189" cy="598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DE1DF-BED6-4439-88B3-1A6BD6B57975}">
      <dsp:nvSpPr>
        <dsp:cNvPr id="0" name=""/>
        <dsp:cNvSpPr/>
      </dsp:nvSpPr>
      <dsp:spPr>
        <a:xfrm>
          <a:off x="7100867" y="3631336"/>
          <a:ext cx="1471061" cy="117684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2">
                  <a:lumMod val="50000"/>
                </a:schemeClr>
              </a:solidFill>
            </a:rPr>
            <a:t>Other PARTNERS</a:t>
          </a:r>
          <a:endParaRPr lang="en-GB" sz="19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135336" y="3665805"/>
        <a:ext cx="1402123" cy="1107911"/>
      </dsp:txXfrm>
    </dsp:sp>
    <dsp:sp modelId="{594FA7CB-C9D8-4065-8F4B-0F561D9226AA}">
      <dsp:nvSpPr>
        <dsp:cNvPr id="0" name=""/>
        <dsp:cNvSpPr/>
      </dsp:nvSpPr>
      <dsp:spPr>
        <a:xfrm rot="10814446">
          <a:off x="923597" y="3781454"/>
          <a:ext cx="2462895" cy="598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C0C04-E588-4EEB-8EA0-3F4B83354D8F}">
      <dsp:nvSpPr>
        <dsp:cNvPr id="0" name=""/>
        <dsp:cNvSpPr/>
      </dsp:nvSpPr>
      <dsp:spPr>
        <a:xfrm>
          <a:off x="188077" y="3487320"/>
          <a:ext cx="1471061" cy="11768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>
              <a:solidFill>
                <a:schemeClr val="tx2">
                  <a:lumMod val="50000"/>
                </a:schemeClr>
              </a:solidFill>
            </a:rPr>
            <a:t>ASTCS</a:t>
          </a:r>
        </a:p>
      </dsp:txBody>
      <dsp:txXfrm>
        <a:off x="222546" y="3521789"/>
        <a:ext cx="1402123" cy="1107911"/>
      </dsp:txXfrm>
    </dsp:sp>
    <dsp:sp modelId="{24840380-2EF7-4B45-89CE-F06BA4A316F3}">
      <dsp:nvSpPr>
        <dsp:cNvPr id="0" name=""/>
        <dsp:cNvSpPr/>
      </dsp:nvSpPr>
      <dsp:spPr>
        <a:xfrm rot="18141655">
          <a:off x="4723349" y="1920765"/>
          <a:ext cx="2085461" cy="598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D3CCA-4AE3-4473-B12B-9D1BDE369208}">
      <dsp:nvSpPr>
        <dsp:cNvPr id="0" name=""/>
        <dsp:cNvSpPr/>
      </dsp:nvSpPr>
      <dsp:spPr>
        <a:xfrm>
          <a:off x="5588672" y="751019"/>
          <a:ext cx="1471061" cy="117684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>
              <a:solidFill>
                <a:schemeClr val="tx2">
                  <a:lumMod val="50000"/>
                </a:schemeClr>
              </a:solidFill>
            </a:rPr>
            <a:t>Government Safety Inspectors </a:t>
          </a:r>
        </a:p>
      </dsp:txBody>
      <dsp:txXfrm>
        <a:off x="5623141" y="785488"/>
        <a:ext cx="1402123" cy="1107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72DB1-5FD6-4C99-B068-D9B3EDDF3891}">
      <dsp:nvSpPr>
        <dsp:cNvPr id="0" name=""/>
        <dsp:cNvSpPr/>
      </dsp:nvSpPr>
      <dsp:spPr>
        <a:xfrm>
          <a:off x="3857651" y="475"/>
          <a:ext cx="1418188" cy="92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Safety</a:t>
          </a:r>
          <a:endParaRPr lang="en-GB" sz="1400" b="1" kern="1200" dirty="0"/>
        </a:p>
      </dsp:txBody>
      <dsp:txXfrm>
        <a:off x="3902651" y="45475"/>
        <a:ext cx="1328188" cy="831822"/>
      </dsp:txXfrm>
    </dsp:sp>
    <dsp:sp modelId="{01933C0A-44C6-4E39-AEEA-AC460EAEAC73}">
      <dsp:nvSpPr>
        <dsp:cNvPr id="0" name=""/>
        <dsp:cNvSpPr/>
      </dsp:nvSpPr>
      <dsp:spPr>
        <a:xfrm>
          <a:off x="2722527" y="461386"/>
          <a:ext cx="3688435" cy="3688435"/>
        </a:xfrm>
        <a:custGeom>
          <a:avLst/>
          <a:gdLst/>
          <a:ahLst/>
          <a:cxnLst/>
          <a:rect l="0" t="0" r="0" b="0"/>
          <a:pathLst>
            <a:path>
              <a:moveTo>
                <a:pt x="2563086" y="145875"/>
              </a:moveTo>
              <a:arcTo wR="1844217" hR="1844217" stAng="17576507" swAng="19647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07A94-FFDD-451B-9A4E-FEE2DFD74B37}">
      <dsp:nvSpPr>
        <dsp:cNvPr id="0" name=""/>
        <dsp:cNvSpPr/>
      </dsp:nvSpPr>
      <dsp:spPr>
        <a:xfrm>
          <a:off x="5611606" y="1274798"/>
          <a:ext cx="1418188" cy="92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Air Navigation Capacity and Efficiency</a:t>
          </a:r>
          <a:endParaRPr lang="en-GB" sz="1400" b="1" kern="1200" dirty="0"/>
        </a:p>
      </dsp:txBody>
      <dsp:txXfrm>
        <a:off x="5656606" y="1319798"/>
        <a:ext cx="1328188" cy="831822"/>
      </dsp:txXfrm>
    </dsp:sp>
    <dsp:sp modelId="{9072D711-4345-4448-9F52-073C8D9AD08F}">
      <dsp:nvSpPr>
        <dsp:cNvPr id="0" name=""/>
        <dsp:cNvSpPr/>
      </dsp:nvSpPr>
      <dsp:spPr>
        <a:xfrm>
          <a:off x="2722527" y="461386"/>
          <a:ext cx="3688435" cy="3688435"/>
        </a:xfrm>
        <a:custGeom>
          <a:avLst/>
          <a:gdLst/>
          <a:ahLst/>
          <a:cxnLst/>
          <a:rect l="0" t="0" r="0" b="0"/>
          <a:pathLst>
            <a:path>
              <a:moveTo>
                <a:pt x="3685873" y="1747035"/>
              </a:moveTo>
              <a:arcTo wR="1844217" hR="1844217" stAng="21418762" swAng="21987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521E0-E04A-49AA-9C86-600ACF1F601E}">
      <dsp:nvSpPr>
        <dsp:cNvPr id="0" name=""/>
        <dsp:cNvSpPr/>
      </dsp:nvSpPr>
      <dsp:spPr>
        <a:xfrm>
          <a:off x="4941655" y="3336696"/>
          <a:ext cx="1418188" cy="92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Economic Development of Air Transport</a:t>
          </a:r>
          <a:endParaRPr lang="en-GB" sz="1400" b="1" kern="1200" dirty="0"/>
        </a:p>
      </dsp:txBody>
      <dsp:txXfrm>
        <a:off x="4986655" y="3381696"/>
        <a:ext cx="1328188" cy="831822"/>
      </dsp:txXfrm>
    </dsp:sp>
    <dsp:sp modelId="{78300AD8-F94D-4A88-B81B-77284B5561C8}">
      <dsp:nvSpPr>
        <dsp:cNvPr id="0" name=""/>
        <dsp:cNvSpPr/>
      </dsp:nvSpPr>
      <dsp:spPr>
        <a:xfrm>
          <a:off x="2722527" y="461386"/>
          <a:ext cx="3688435" cy="3688435"/>
        </a:xfrm>
        <a:custGeom>
          <a:avLst/>
          <a:gdLst/>
          <a:ahLst/>
          <a:cxnLst/>
          <a:rect l="0" t="0" r="0" b="0"/>
          <a:pathLst>
            <a:path>
              <a:moveTo>
                <a:pt x="2211782" y="3651435"/>
              </a:moveTo>
              <a:arcTo wR="1844217" hR="1844217" stAng="4710215" swAng="13795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F8C47-170F-4C5F-9745-F3F021D7BFCA}">
      <dsp:nvSpPr>
        <dsp:cNvPr id="0" name=""/>
        <dsp:cNvSpPr/>
      </dsp:nvSpPr>
      <dsp:spPr>
        <a:xfrm>
          <a:off x="2773647" y="3336696"/>
          <a:ext cx="1418188" cy="92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Environment Protection</a:t>
          </a:r>
          <a:endParaRPr lang="en-GB" sz="1400" b="1" kern="1200" dirty="0"/>
        </a:p>
      </dsp:txBody>
      <dsp:txXfrm>
        <a:off x="2818647" y="3381696"/>
        <a:ext cx="1328188" cy="831822"/>
      </dsp:txXfrm>
    </dsp:sp>
    <dsp:sp modelId="{80CC542E-800B-4A3A-A298-AEE35EE5C818}">
      <dsp:nvSpPr>
        <dsp:cNvPr id="0" name=""/>
        <dsp:cNvSpPr/>
      </dsp:nvSpPr>
      <dsp:spPr>
        <a:xfrm>
          <a:off x="2722527" y="461386"/>
          <a:ext cx="3688435" cy="3688435"/>
        </a:xfrm>
        <a:custGeom>
          <a:avLst/>
          <a:gdLst/>
          <a:ahLst/>
          <a:cxnLst/>
          <a:rect l="0" t="0" r="0" b="0"/>
          <a:pathLst>
            <a:path>
              <a:moveTo>
                <a:pt x="308592" y="2865489"/>
              </a:moveTo>
              <a:arcTo wR="1844217" hR="1844217" stAng="8782440" swAng="21987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01C1C-8858-41CA-B1C0-D0FA6D8DD078}">
      <dsp:nvSpPr>
        <dsp:cNvPr id="0" name=""/>
        <dsp:cNvSpPr/>
      </dsp:nvSpPr>
      <dsp:spPr>
        <a:xfrm>
          <a:off x="2103695" y="1274798"/>
          <a:ext cx="1418188" cy="921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Security and Facilitation</a:t>
          </a:r>
          <a:endParaRPr lang="en-GB" sz="1400" b="1" kern="1200" dirty="0"/>
        </a:p>
      </dsp:txBody>
      <dsp:txXfrm>
        <a:off x="2148695" y="1319798"/>
        <a:ext cx="1328188" cy="831822"/>
      </dsp:txXfrm>
    </dsp:sp>
    <dsp:sp modelId="{8D77B98C-6249-4C7C-8060-F77B103468D0}">
      <dsp:nvSpPr>
        <dsp:cNvPr id="0" name=""/>
        <dsp:cNvSpPr/>
      </dsp:nvSpPr>
      <dsp:spPr>
        <a:xfrm>
          <a:off x="2722527" y="461386"/>
          <a:ext cx="3688435" cy="3688435"/>
        </a:xfrm>
        <a:custGeom>
          <a:avLst/>
          <a:gdLst/>
          <a:ahLst/>
          <a:cxnLst/>
          <a:rect l="0" t="0" r="0" b="0"/>
          <a:pathLst>
            <a:path>
              <a:moveTo>
                <a:pt x="320927" y="804638"/>
              </a:moveTo>
              <a:arcTo wR="1844217" hR="1844217" stAng="12858709" swAng="19647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70916-E50B-4316-98C2-39970A88D2B8}" type="datetimeFigureOut">
              <a:rPr lang="en-CA" smtClean="0"/>
              <a:t>24/05/2015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E184-2E45-4B8B-8241-8C04A24AC8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86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Statistical data show that Air Transport as the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safest mode of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transport and the global and regional incident and accident and fatalities are very low compare to other transport modes.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Air transport also largely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contributes to global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economy because it support many industries such as tourism and exportation with air cargo industry 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Aviation activities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are also carried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out by multicultural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workforce which require resolving standardization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issues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and harmonization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of level of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performance of the workforces at various levels. 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021"/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365125"/>
          </a:xfrm>
        </p:spPr>
        <p:txBody>
          <a:bodyPr/>
          <a:lstStyle/>
          <a:p>
            <a:r>
              <a:rPr lang="en-US" smtClean="0"/>
              <a:t>4 April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365125"/>
          </a:xfrm>
        </p:spPr>
        <p:txBody>
          <a:bodyPr/>
          <a:lstStyle/>
          <a:p>
            <a:r>
              <a:rPr lang="en-CA" smtClean="0"/>
              <a:t>TRAINAIR PLUS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370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 marL="444500" indent="-444500">
              <a:buClr>
                <a:srgbClr val="F37021"/>
              </a:buClr>
              <a:buFont typeface="Wingdings" panose="05000000000000000000" pitchFamily="2" charset="2"/>
              <a:buChar char="q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898525" indent="-357188">
              <a:buFont typeface="Wingdings" panose="05000000000000000000" pitchFamily="2" charset="2"/>
              <a:buChar char="Q"/>
              <a:defRPr>
                <a:solidFill>
                  <a:srgbClr val="F3702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TRAINAIR PLUS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TRAINAIR PLUS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>
                <a:solidFill>
                  <a:srgbClr val="F3702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>
                <a:solidFill>
                  <a:srgbClr val="F3702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TRAINAIR PLUS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8"/>
            <a:ext cx="4040188" cy="8248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370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24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8"/>
            <a:ext cx="4041775" cy="8248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3702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24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2014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TRAINAIR PLUS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>
                <a:solidFill>
                  <a:srgbClr val="F3702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TRAINAIR PLUS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5A68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TRAINAIR PLUS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TRAINAIR PLUS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>
            <a:lvl1pPr>
              <a:defRPr>
                <a:solidFill>
                  <a:srgbClr val="F3702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TRAINAIR PLUS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4 April 2014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smtClean="0"/>
              <a:t>TRAINAIR PLUS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"/>
            <a:ext cx="9144000" cy="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o.int/Pages/default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a/url?sa=i&amp;rct=j&amp;q=&amp;esrc=s&amp;source=images&amp;cd=&amp;cad=rja&amp;uact=8&amp;ved=0CAcQjRw&amp;url=http://movingtargetrecords.com/&amp;ei=wd9hVb2rMbbIsASc7YDYAg&amp;bvm=bv.93990622,d.cWc&amp;psig=AFQjCNFUt7sznsTcyWMckHwyPqeRBoOdnQ&amp;ust=14325638863755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56185" y="4077072"/>
            <a:ext cx="8640960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3702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3600" b="1" dirty="0" smtClean="0"/>
              <a:t>ICAO Global Aviation Training Office</a:t>
            </a:r>
            <a:endParaRPr lang="en-CA" sz="3200" b="1" spc="3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156663"/>
            <a:ext cx="84969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6EB7"/>
                </a:solidFill>
              </a:rPr>
              <a:t>Aviation Training, an Effective Safety Tool</a:t>
            </a:r>
          </a:p>
          <a:p>
            <a:pPr algn="ctr"/>
            <a:r>
              <a:rPr lang="en-US" sz="3600" dirty="0" smtClean="0">
                <a:solidFill>
                  <a:srgbClr val="006EB7"/>
                </a:solidFill>
              </a:rPr>
              <a:t>Recent Developments </a:t>
            </a:r>
            <a:endParaRPr lang="en-GB" sz="3600" dirty="0">
              <a:solidFill>
                <a:srgbClr val="006EB7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51520" y="980728"/>
            <a:ext cx="864096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3702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4000" b="1" dirty="0" smtClean="0"/>
              <a:t>6</a:t>
            </a:r>
            <a:r>
              <a:rPr lang="en-CA" sz="4000" b="1" baseline="30000" dirty="0" smtClean="0"/>
              <a:t>Th</a:t>
            </a:r>
            <a:r>
              <a:rPr lang="en-CA" sz="4000" b="1" dirty="0" smtClean="0"/>
              <a:t> International Conference</a:t>
            </a:r>
            <a:endParaRPr lang="en-CA" sz="3600" b="1" spc="300" dirty="0"/>
          </a:p>
        </p:txBody>
      </p:sp>
    </p:spTree>
    <p:extLst>
      <p:ext uri="{BB962C8B-B14F-4D97-AF65-F5344CB8AC3E}">
        <p14:creationId xmlns:p14="http://schemas.microsoft.com/office/powerpoint/2010/main" val="8323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20080"/>
          </a:xfrm>
        </p:spPr>
        <p:txBody>
          <a:bodyPr/>
          <a:lstStyle/>
          <a:p>
            <a:r>
              <a:rPr lang="en-GB" b="1" dirty="0" smtClean="0"/>
              <a:t>Role of Training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3200" dirty="0"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4536504" cy="38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578" y="4407495"/>
            <a:ext cx="302230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Training Organizations</a:t>
            </a:r>
            <a:endParaRPr lang="en-GB" sz="2400" b="1" dirty="0" smtClean="0">
              <a:solidFill>
                <a:srgbClr val="F370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229200"/>
            <a:ext cx="227273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Training Courses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0783" y="4437112"/>
            <a:ext cx="267772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Instructional Teams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578" y="5013176"/>
            <a:ext cx="251824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ICAO Doc. 9841</a:t>
            </a:r>
          </a:p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Assessment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290" y="5733256"/>
            <a:ext cx="301391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ICAO Doc. 9941 - TDC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0258" y="4941168"/>
            <a:ext cx="251824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ICAO Doc. 9868</a:t>
            </a:r>
          </a:p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TDC+TIC+TMC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916832"/>
            <a:ext cx="5400600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+mn-lt"/>
                <a:cs typeface="+mn-cs"/>
              </a:rPr>
              <a:t>Scope of training standards</a:t>
            </a:r>
            <a:endParaRPr lang="en-GB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541337" lvl="1" indent="0">
              <a:buClr>
                <a:srgbClr val="F37021"/>
              </a:buClr>
              <a:buNone/>
            </a:pPr>
            <a:endParaRPr lang="en-GB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1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 of Training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latinLnBrk="0" hangingPunct="1">
              <a:buNone/>
            </a:pPr>
            <a:r>
              <a:rPr lang="en-GB" sz="3200" b="1" kern="1200" dirty="0" smtClean="0">
                <a:solidFill>
                  <a:srgbClr val="006EB7"/>
                </a:solidFill>
                <a:effectLst/>
                <a:latin typeface="+mn-lt"/>
                <a:cs typeface="+mn-cs"/>
              </a:rPr>
              <a:t>Change </a:t>
            </a:r>
            <a:r>
              <a:rPr lang="en-GB" b="1" dirty="0" smtClean="0">
                <a:solidFill>
                  <a:srgbClr val="006EB7"/>
                </a:solidFill>
                <a:latin typeface="+mn-lt"/>
                <a:cs typeface="+mn-cs"/>
              </a:rPr>
              <a:t>of training function roles</a:t>
            </a:r>
          </a:p>
          <a:p>
            <a:pPr eaLnBrk="1" latinLnBrk="0" hangingPunct="1"/>
            <a:r>
              <a:rPr lang="en-GB" b="1" dirty="0" smtClean="0">
                <a:solidFill>
                  <a:srgbClr val="006EB7"/>
                </a:solidFill>
                <a:latin typeface="+mn-lt"/>
                <a:cs typeface="+mn-cs"/>
              </a:rPr>
              <a:t>Training </a:t>
            </a:r>
            <a:r>
              <a:rPr lang="en-GB" b="1" dirty="0" smtClean="0">
                <a:solidFill>
                  <a:srgbClr val="006EB7"/>
                </a:solidFill>
                <a:latin typeface="+mn-lt"/>
                <a:cs typeface="+mn-cs"/>
                <a:sym typeface="Wingdings" panose="05000000000000000000" pitchFamily="2" charset="2"/>
              </a:rPr>
              <a:t> Capacity building</a:t>
            </a:r>
            <a:endParaRPr lang="en-GB" sz="3200" b="1" kern="1200" dirty="0" smtClean="0">
              <a:solidFill>
                <a:srgbClr val="006EB7"/>
              </a:solidFill>
              <a:effectLst/>
              <a:latin typeface="+mn-lt"/>
              <a:cs typeface="+mn-cs"/>
            </a:endParaRPr>
          </a:p>
          <a:p>
            <a:pPr lvl="1"/>
            <a:r>
              <a:rPr lang="en-US" b="1" dirty="0">
                <a:latin typeface="+mn-lt"/>
                <a:cs typeface="+mn-cs"/>
              </a:rPr>
              <a:t>Training and development specialists are becoming performance improvement specialists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7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451823">
            <a:off x="457200" y="2780927"/>
            <a:ext cx="8229600" cy="1152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Something to share</a:t>
            </a:r>
            <a:endParaRPr lang="en-GB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0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Competency-based recruitment and training</a:t>
            </a:r>
          </a:p>
          <a:p>
            <a:pPr lvl="1"/>
            <a:r>
              <a:rPr lang="en-GB" dirty="0" smtClean="0"/>
              <a:t>Competency framework established for:</a:t>
            </a:r>
          </a:p>
          <a:p>
            <a:pPr lvl="2"/>
            <a:r>
              <a:rPr lang="en-GB" dirty="0"/>
              <a:t>Flight Crew</a:t>
            </a:r>
          </a:p>
          <a:p>
            <a:pPr lvl="2"/>
            <a:r>
              <a:rPr lang="en-GB" dirty="0"/>
              <a:t>Air Traffic Management Professionals</a:t>
            </a:r>
          </a:p>
          <a:p>
            <a:pPr lvl="2"/>
            <a:r>
              <a:rPr lang="en-GB" dirty="0"/>
              <a:t>Maintenance Personnel</a:t>
            </a:r>
          </a:p>
          <a:p>
            <a:pPr lvl="1"/>
            <a:r>
              <a:rPr lang="en-GB" dirty="0" smtClean="0"/>
              <a:t>Working on other aviation jobs progressively</a:t>
            </a:r>
          </a:p>
          <a:p>
            <a:pPr lvl="2"/>
            <a:r>
              <a:rPr lang="en-GB" dirty="0" smtClean="0"/>
              <a:t>Competency-framework</a:t>
            </a:r>
          </a:p>
          <a:p>
            <a:pPr lvl="2"/>
            <a:r>
              <a:rPr lang="en-GB" dirty="0" smtClean="0"/>
              <a:t>Standardized job-tasks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91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14</a:t>
            </a:fld>
            <a:endParaRPr lang="en-CA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337446"/>
              </p:ext>
            </p:extLst>
          </p:nvPr>
        </p:nvGraphicFramePr>
        <p:xfrm>
          <a:off x="-8572" y="1381844"/>
          <a:ext cx="9161145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1268760"/>
            <a:ext cx="244827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>GAT Network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15</a:t>
            </a:fld>
            <a:endParaRPr lang="en-CA"/>
          </a:p>
        </p:txBody>
      </p:sp>
      <p:pic>
        <p:nvPicPr>
          <p:cNvPr id="1033" name="Picture 9" descr="feb9d5f1-dfc7-4f5d-bbef-292a5c89eed9@ic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" y="640733"/>
            <a:ext cx="9142372" cy="621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9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8733"/>
            <a:ext cx="8229600" cy="384043"/>
          </a:xfrm>
        </p:spPr>
        <p:txBody>
          <a:bodyPr/>
          <a:lstStyle/>
          <a:p>
            <a:r>
              <a:rPr lang="en-US" sz="2000" b="1" dirty="0" smtClean="0"/>
              <a:t>GAT Learning Intervention Levels</a:t>
            </a:r>
            <a:endParaRPr lang="en-GB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661985"/>
              </p:ext>
            </p:extLst>
          </p:nvPr>
        </p:nvGraphicFramePr>
        <p:xfrm>
          <a:off x="539552" y="1397330"/>
          <a:ext cx="7848873" cy="5056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0602"/>
                <a:gridCol w="1373534"/>
                <a:gridCol w="4395308"/>
                <a:gridCol w="1589429"/>
              </a:tblGrid>
              <a:tr h="39368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HOTS (Higher 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Order Thinking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Skills)</a:t>
                      </a:r>
                      <a:endParaRPr lang="en-GB" sz="20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4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LI6</a:t>
                      </a:r>
                      <a:endParaRPr lang="en-GB" sz="1400" b="1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Creating</a:t>
                      </a:r>
                      <a:endParaRPr lang="en-GB" sz="1400" b="1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Putting elements together to form a coherent or functional whole; </a:t>
                      </a:r>
                      <a:endParaRPr lang="en-GB" sz="14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3-D Training application</a:t>
                      </a:r>
                      <a:endParaRPr lang="en-GB" sz="1600" dirty="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600" dirty="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4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LI5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Evaluating</a:t>
                      </a:r>
                      <a:endParaRPr lang="en-GB" sz="1400" b="1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400" b="1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 Making judgments based on criteria and standards through checking and critiquing. </a:t>
                      </a:r>
                      <a:endParaRPr lang="en-GB" sz="14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Training activities including On the Job training with Audit and Assessment techniques</a:t>
                      </a:r>
                      <a:endParaRPr lang="en-GB" sz="1600" dirty="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64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LI4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Analyzing</a:t>
                      </a:r>
                      <a:endParaRPr lang="en-GB" sz="1400" b="1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Breaking material or concepts into parts, determining how the parts relate or interrelate to 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one.</a:t>
                      </a:r>
                      <a:endParaRPr lang="en-GB" sz="14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On The Job Training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Advance Practical Face to Face courses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Strategic Planning Techniques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LI3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Applying</a:t>
                      </a:r>
                      <a:endParaRPr lang="en-GB" sz="1400" b="1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400" b="1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Carrying 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out or using a procedure through executing, or implementing. </a:t>
                      </a:r>
                      <a:endParaRPr lang="en-GB" sz="14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Practical Face to Face courses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Advance Blended training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Simulators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E-learning (Level 3)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63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LI2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Understanding</a:t>
                      </a:r>
                      <a:endParaRPr lang="en-GB" sz="1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Constructing 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meaning from different types 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of</a:t>
                      </a:r>
                      <a:endParaRPr lang="en-GB" sz="14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Basic Face to Face courses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Basic Blended training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E-Learning (Level 1 and 2)</a:t>
                      </a:r>
                      <a:endParaRPr lang="en-GB" sz="160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0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LI1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Remembering</a:t>
                      </a:r>
                      <a:endParaRPr lang="en-GB" sz="1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4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Retrieving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, recalling, or recognizing knowledge from 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memory</a:t>
                      </a:r>
                      <a:endParaRPr lang="en-GB" sz="14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Seminars </a:t>
                      </a:r>
                      <a:endParaRPr lang="en-GB" sz="1600" dirty="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Conferences</a:t>
                      </a:r>
                      <a:endParaRPr lang="en-GB" sz="1600" dirty="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Symposia</a:t>
                      </a:r>
                      <a:endParaRPr lang="en-GB" sz="1600" dirty="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Workshops</a:t>
                      </a:r>
                      <a:endParaRPr lang="en-GB" sz="1600" dirty="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3702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 </a:t>
                      </a:r>
                      <a:endParaRPr lang="en-GB" sz="1600" dirty="0">
                        <a:solidFill>
                          <a:srgbClr val="F3702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974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LOTS (Lower Order Thinking Skills)</a:t>
                      </a:r>
                      <a:endParaRPr lang="en-GB" sz="2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7" name="Up Arrow 6"/>
          <p:cNvSpPr/>
          <p:nvPr/>
        </p:nvSpPr>
        <p:spPr>
          <a:xfrm>
            <a:off x="179512" y="2180862"/>
            <a:ext cx="144016" cy="3936437"/>
          </a:xfrm>
          <a:prstGeom prst="upArrow">
            <a:avLst/>
          </a:prstGeom>
          <a:solidFill>
            <a:srgbClr val="F37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Up Arrow 7"/>
          <p:cNvSpPr/>
          <p:nvPr/>
        </p:nvSpPr>
        <p:spPr>
          <a:xfrm>
            <a:off x="8820472" y="2180862"/>
            <a:ext cx="144016" cy="3936437"/>
          </a:xfrm>
          <a:prstGeom prst="upArrow">
            <a:avLst/>
          </a:prstGeom>
          <a:solidFill>
            <a:srgbClr val="F37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2008" y="2660915"/>
            <a:ext cx="8748464" cy="24494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17</a:t>
            </a:fld>
            <a:endParaRPr lang="en-CA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02282830"/>
              </p:ext>
            </p:extLst>
          </p:nvPr>
        </p:nvGraphicFramePr>
        <p:xfrm>
          <a:off x="0" y="2204864"/>
          <a:ext cx="9133491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78915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37021"/>
                </a:solidFill>
              </a:rPr>
              <a:t>RTCE Authorized Areas Addressing </a:t>
            </a:r>
            <a:br>
              <a:rPr lang="en-US" sz="3200" b="1" dirty="0" smtClean="0">
                <a:solidFill>
                  <a:srgbClr val="F37021"/>
                </a:solidFill>
              </a:rPr>
            </a:br>
            <a:r>
              <a:rPr lang="en-US" sz="3200" b="1" dirty="0" smtClean="0">
                <a:solidFill>
                  <a:srgbClr val="F37021"/>
                </a:solidFill>
              </a:rPr>
              <a:t>ICAO Strategic Objectives</a:t>
            </a:r>
            <a:endParaRPr lang="en-GB" sz="3200" b="1" dirty="0">
              <a:solidFill>
                <a:srgbClr val="F3702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683568" y="3645024"/>
            <a:ext cx="1224136" cy="5040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>
              <a:buClr>
                <a:srgbClr val="F37021"/>
              </a:buClr>
              <a:buNone/>
            </a:pPr>
            <a:r>
              <a:rPr lang="en-US" sz="1400" b="1" dirty="0">
                <a:solidFill>
                  <a:srgbClr val="F37021"/>
                </a:solidFill>
                <a:latin typeface="+mn-lt"/>
                <a:cs typeface="+mn-cs"/>
              </a:rPr>
              <a:t>Security and Facilitation</a:t>
            </a:r>
          </a:p>
          <a:p>
            <a:pPr marL="0" indent="0">
              <a:buNone/>
            </a:pPr>
            <a:endParaRPr lang="en-US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4294967295"/>
          </p:nvPr>
        </p:nvSpPr>
        <p:spPr>
          <a:xfrm>
            <a:off x="1331640" y="5805264"/>
            <a:ext cx="1440160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>
              <a:buClr>
                <a:srgbClr val="F37021"/>
              </a:buClr>
              <a:buNone/>
            </a:pPr>
            <a:r>
              <a:rPr lang="en-GB" sz="1400" b="1" dirty="0">
                <a:solidFill>
                  <a:srgbClr val="F37021"/>
                </a:solidFill>
                <a:latin typeface="+mn-lt"/>
                <a:cs typeface="+mn-cs"/>
              </a:rPr>
              <a:t>Environment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6372200" y="5877272"/>
            <a:ext cx="115212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>
              <a:buClr>
                <a:srgbClr val="F37021"/>
              </a:buClr>
              <a:buNone/>
            </a:pPr>
            <a:r>
              <a:rPr lang="en-GB" sz="1400" b="1" dirty="0">
                <a:solidFill>
                  <a:srgbClr val="F37021"/>
                </a:solidFill>
                <a:latin typeface="+mn-lt"/>
                <a:cs typeface="+mn-cs"/>
              </a:rPr>
              <a:t>Air Transport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half" idx="4294967295"/>
          </p:nvPr>
        </p:nvSpPr>
        <p:spPr>
          <a:xfrm>
            <a:off x="7018147" y="3717032"/>
            <a:ext cx="187433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>
              <a:buClr>
                <a:srgbClr val="F37021"/>
              </a:buClr>
              <a:buNone/>
            </a:pPr>
            <a:r>
              <a:rPr lang="en-GB" sz="1400" b="1" dirty="0">
                <a:solidFill>
                  <a:srgbClr val="F37021"/>
                </a:solidFill>
                <a:latin typeface="+mn-lt"/>
                <a:cs typeface="+mn-cs"/>
              </a:rPr>
              <a:t>Air Navigation Services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5292080" y="2348880"/>
            <a:ext cx="129614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1" indent="0">
              <a:buClr>
                <a:srgbClr val="F37021"/>
              </a:buClr>
              <a:buNone/>
            </a:pPr>
            <a:r>
              <a:rPr lang="en-GB" sz="1400" b="1" dirty="0" smtClean="0">
                <a:solidFill>
                  <a:srgbClr val="F37021"/>
                </a:solidFill>
                <a:latin typeface="+mn-lt"/>
                <a:cs typeface="+mn-cs"/>
              </a:rPr>
              <a:t>Aerodromes</a:t>
            </a:r>
            <a:endParaRPr lang="en-GB" sz="1400" b="1" dirty="0">
              <a:solidFill>
                <a:srgbClr val="F37021"/>
              </a:solidFill>
              <a:latin typeface="+mn-lt"/>
              <a:cs typeface="+mn-cs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half" idx="4294967295"/>
          </p:nvPr>
        </p:nvSpPr>
        <p:spPr>
          <a:xfrm>
            <a:off x="1619672" y="2204864"/>
            <a:ext cx="2232248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Clr>
                <a:srgbClr val="F37021"/>
              </a:buClr>
              <a:buNone/>
            </a:pPr>
            <a:r>
              <a:rPr lang="en-US" sz="1400" b="1" dirty="0" smtClean="0">
                <a:solidFill>
                  <a:srgbClr val="F37021"/>
                </a:solidFill>
              </a:rPr>
              <a:t>Flight Safety and Safety Management</a:t>
            </a: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48" y="1740782"/>
            <a:ext cx="2016224" cy="18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18</a:t>
            </a:fld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1" y="764704"/>
            <a:ext cx="9164611" cy="609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>
            <a:hlinkClick r:id="rId3"/>
          </p:cNvPr>
          <p:cNvSpPr/>
          <p:nvPr/>
        </p:nvSpPr>
        <p:spPr>
          <a:xfrm>
            <a:off x="4561694" y="1977826"/>
            <a:ext cx="576064" cy="720080"/>
          </a:xfrm>
          <a:prstGeom prst="downArrow">
            <a:avLst/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648"/>
            <a:ext cx="9144000" cy="469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733" y="3356992"/>
            <a:ext cx="4824536" cy="919544"/>
          </a:xfr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6600" dirty="0" smtClean="0">
                <a:latin typeface="Arial" panose="020B0604020202020204" pitchFamily="34" charset="0"/>
              </a:rPr>
              <a:t>Thank you</a:t>
            </a:r>
            <a:endParaRPr lang="en-GB" sz="6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/>
          <a:lstStyle/>
          <a:p>
            <a:r>
              <a:rPr lang="en-GB" b="1" dirty="0" smtClean="0"/>
              <a:t>Outline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800" dirty="0" smtClean="0">
                <a:solidFill>
                  <a:srgbClr val="006EB7"/>
                </a:solidFill>
              </a:rPr>
              <a:t>FACTs about aviation</a:t>
            </a:r>
          </a:p>
          <a:p>
            <a:pPr>
              <a:lnSpc>
                <a:spcPct val="150000"/>
              </a:lnSpc>
              <a:defRPr/>
            </a:pPr>
            <a:r>
              <a:rPr lang="en-GB" sz="2800" dirty="0" smtClean="0">
                <a:solidFill>
                  <a:srgbClr val="006EB7"/>
                </a:solidFill>
              </a:rPr>
              <a:t>ICAO </a:t>
            </a:r>
            <a:r>
              <a:rPr lang="en-GB" sz="2800" dirty="0" smtClean="0">
                <a:solidFill>
                  <a:srgbClr val="006EB7"/>
                </a:solidFill>
              </a:rPr>
              <a:t>Mandate and leading role</a:t>
            </a:r>
            <a:endParaRPr lang="en-GB" sz="2800" dirty="0">
              <a:solidFill>
                <a:srgbClr val="006EB7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6EB7"/>
                </a:solidFill>
              </a:rPr>
              <a:t>Role </a:t>
            </a:r>
            <a:r>
              <a:rPr lang="en-GB" sz="2800" dirty="0" smtClean="0">
                <a:solidFill>
                  <a:srgbClr val="006EB7"/>
                </a:solidFill>
              </a:rPr>
              <a:t>of training</a:t>
            </a:r>
            <a:endParaRPr lang="en-GB" sz="2800" dirty="0">
              <a:solidFill>
                <a:srgbClr val="006EB7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6EB7"/>
                </a:solidFill>
              </a:rPr>
              <a:t>News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3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Facts about aviation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6EB7"/>
                </a:solidFill>
              </a:rPr>
              <a:t>The safest </a:t>
            </a:r>
            <a:r>
              <a:rPr lang="en-US" dirty="0">
                <a:solidFill>
                  <a:srgbClr val="006EB7"/>
                </a:solidFill>
              </a:rPr>
              <a:t>mode of transport </a:t>
            </a:r>
            <a:endParaRPr lang="en-US" dirty="0" smtClean="0">
              <a:solidFill>
                <a:srgbClr val="006EB7"/>
              </a:solidFill>
            </a:endParaRPr>
          </a:p>
          <a:p>
            <a:pPr lvl="1"/>
            <a:r>
              <a:rPr lang="en-US" dirty="0"/>
              <a:t>Achievements depend on people who manage, maintain and support aviation</a:t>
            </a:r>
          </a:p>
          <a:p>
            <a:r>
              <a:rPr lang="en-US" dirty="0" smtClean="0">
                <a:solidFill>
                  <a:srgbClr val="006EB7"/>
                </a:solidFill>
              </a:rPr>
              <a:t>Largely contributes to the global economy </a:t>
            </a:r>
          </a:p>
          <a:p>
            <a:pPr lvl="0"/>
            <a:r>
              <a:rPr lang="en-GB" dirty="0">
                <a:solidFill>
                  <a:srgbClr val="006EB7"/>
                </a:solidFill>
              </a:rPr>
              <a:t>Aviation activities carried out by </a:t>
            </a:r>
            <a:r>
              <a:rPr lang="en-GB" dirty="0" smtClean="0">
                <a:solidFill>
                  <a:srgbClr val="006EB7"/>
                </a:solidFill>
              </a:rPr>
              <a:t>a multicultural </a:t>
            </a:r>
            <a:r>
              <a:rPr lang="en-GB" dirty="0">
                <a:solidFill>
                  <a:srgbClr val="006EB7"/>
                </a:solidFill>
              </a:rPr>
              <a:t>workforce:</a:t>
            </a:r>
          </a:p>
          <a:p>
            <a:pPr lvl="1"/>
            <a:r>
              <a:rPr lang="en-GB" dirty="0" smtClean="0"/>
              <a:t>Standardization </a:t>
            </a:r>
            <a:r>
              <a:rPr lang="en-GB" dirty="0"/>
              <a:t>issues </a:t>
            </a:r>
          </a:p>
          <a:p>
            <a:pPr lvl="1"/>
            <a:r>
              <a:rPr lang="en-GB" dirty="0"/>
              <a:t>Harmonization of level of performance 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09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/>
          <a:lstStyle/>
          <a:p>
            <a:r>
              <a:rPr lang="en-GB" b="1" dirty="0" smtClean="0"/>
              <a:t>ICAO’s </a:t>
            </a:r>
            <a:r>
              <a:rPr lang="en-GB" b="1" dirty="0"/>
              <a:t>Mandate and </a:t>
            </a:r>
            <a:r>
              <a:rPr lang="en-GB" b="1" dirty="0" smtClean="0"/>
              <a:t>Leading </a:t>
            </a:r>
            <a:r>
              <a:rPr lang="en-GB" b="1" dirty="0"/>
              <a:t>R</a:t>
            </a:r>
            <a:r>
              <a:rPr lang="en-GB" b="1" dirty="0" smtClean="0"/>
              <a:t>ole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39604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800" dirty="0" smtClean="0">
                <a:solidFill>
                  <a:srgbClr val="006EB7"/>
                </a:solidFill>
              </a:rPr>
              <a:t>ICAO </a:t>
            </a:r>
            <a:r>
              <a:rPr lang="en-US" sz="3800" dirty="0">
                <a:solidFill>
                  <a:srgbClr val="006EB7"/>
                </a:solidFill>
              </a:rPr>
              <a:t>is the driving force </a:t>
            </a:r>
            <a:r>
              <a:rPr lang="en-US" sz="3800" dirty="0" smtClean="0">
                <a:solidFill>
                  <a:srgbClr val="006EB7"/>
                </a:solidFill>
              </a:rPr>
              <a:t>for: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F37021"/>
              </a:buClr>
            </a:pPr>
            <a:r>
              <a:rPr lang="en-US" sz="3600" dirty="0" smtClean="0"/>
              <a:t>Development </a:t>
            </a:r>
            <a:r>
              <a:rPr lang="en-US" sz="3600" dirty="0"/>
              <a:t>of </a:t>
            </a:r>
            <a:r>
              <a:rPr lang="en-US" sz="3600" dirty="0" smtClean="0"/>
              <a:t>SARPs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F37021"/>
              </a:buClr>
            </a:pPr>
            <a:r>
              <a:rPr lang="en-US" sz="3600" dirty="0"/>
              <a:t>D</a:t>
            </a:r>
            <a:r>
              <a:rPr lang="en-US" sz="3600" dirty="0" smtClean="0"/>
              <a:t>evelopment of guidance material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F37021"/>
              </a:buClr>
            </a:pPr>
            <a:r>
              <a:rPr lang="en-US" sz="3600" dirty="0" smtClean="0"/>
              <a:t>Coordination of global aviation initiatives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rgbClr val="F37021"/>
              </a:buClr>
            </a:pPr>
            <a:r>
              <a:rPr lang="en-US" sz="3600" dirty="0" smtClean="0"/>
              <a:t>Coordination and implementation of international legal instruments</a:t>
            </a:r>
            <a:endParaRPr lang="en-US" sz="3600" dirty="0"/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/>
          <a:lstStyle/>
          <a:p>
            <a:r>
              <a:rPr lang="en-GB" b="1" dirty="0" smtClean="0"/>
              <a:t>ICAO’s </a:t>
            </a:r>
            <a:r>
              <a:rPr lang="en-GB" b="1" dirty="0"/>
              <a:t>Mandate and </a:t>
            </a:r>
            <a:r>
              <a:rPr lang="en-GB" b="1" dirty="0" smtClean="0"/>
              <a:t>Leading </a:t>
            </a:r>
            <a:r>
              <a:rPr lang="en-GB" b="1" dirty="0"/>
              <a:t>R</a:t>
            </a:r>
            <a:r>
              <a:rPr lang="en-GB" b="1" dirty="0" smtClean="0"/>
              <a:t>ole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6131024" cy="428133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Assembly Resolution 38/12, Appendix D and Training Policy: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smtClean="0"/>
              <a:t>Identify the scope of ICAO activities:</a:t>
            </a:r>
          </a:p>
          <a:p>
            <a:pPr lvl="2"/>
            <a:r>
              <a:rPr lang="en-US" dirty="0" smtClean="0"/>
              <a:t>Assist Member States </a:t>
            </a:r>
            <a:r>
              <a:rPr lang="en-US" dirty="0"/>
              <a:t>in achieving and maintaining competency of aviation personnel through the ICAO Aviation Training </a:t>
            </a:r>
            <a:r>
              <a:rPr lang="en-US" dirty="0" smtClean="0"/>
              <a:t>Programme</a:t>
            </a:r>
            <a:r>
              <a:rPr lang="en-US" b="1" dirty="0" smtClean="0"/>
              <a:t>. </a:t>
            </a:r>
            <a:endParaRPr lang="en-US" b="1" dirty="0"/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5</a:t>
            </a:fld>
            <a:endParaRPr lang="en-CA"/>
          </a:p>
        </p:txBody>
      </p:sp>
      <p:pic>
        <p:nvPicPr>
          <p:cNvPr id="4098" name="Picture 2" descr="C:\Users\mhoummady\AppData\Local\Microsoft\Windows\Temporary Internet Files\Content.IE5\2ATLETVM\MP9004088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96" y="2852936"/>
            <a:ext cx="2393504" cy="23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Role of Training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981"/>
            <a:ext cx="8229600" cy="7529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6EB7"/>
                </a:solidFill>
              </a:rPr>
              <a:t>Confusion between concepts</a:t>
            </a:r>
          </a:p>
          <a:p>
            <a:pPr marL="541337" lvl="1" indent="0">
              <a:buClr>
                <a:srgbClr val="F37021"/>
              </a:buClr>
              <a:buNone/>
            </a:pPr>
            <a:endParaRPr lang="en-GB" b="1" dirty="0" smtClean="0">
              <a:solidFill>
                <a:srgbClr val="006E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6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 rot="20591328">
            <a:off x="323528" y="3895130"/>
            <a:ext cx="306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Training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967122">
            <a:off x="4537746" y="3296823"/>
            <a:ext cx="477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Qualification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983" y="5373216"/>
            <a:ext cx="3805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Certification</a:t>
            </a:r>
            <a:endParaRPr lang="en-US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2708920"/>
            <a:ext cx="270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Learning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076649">
            <a:off x="3933385" y="4686272"/>
            <a:ext cx="456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Development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9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/>
          <a:lstStyle/>
          <a:p>
            <a:r>
              <a:rPr lang="en-GB" b="1" dirty="0" smtClean="0"/>
              <a:t>Role of Training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981"/>
            <a:ext cx="8229600" cy="4137323"/>
          </a:xfrm>
        </p:spPr>
        <p:txBody>
          <a:bodyPr/>
          <a:lstStyle/>
          <a:p>
            <a:r>
              <a:rPr lang="en-GB" dirty="0" smtClean="0">
                <a:solidFill>
                  <a:srgbClr val="006EB7"/>
                </a:solidFill>
              </a:rPr>
              <a:t>Objectives and deliverables:</a:t>
            </a:r>
          </a:p>
          <a:p>
            <a:pPr lvl="1"/>
            <a:r>
              <a:rPr lang="en-GB" dirty="0" smtClean="0"/>
              <a:t>Develop more people</a:t>
            </a:r>
          </a:p>
          <a:p>
            <a:pPr lvl="2"/>
            <a:r>
              <a:rPr lang="en-GB" sz="2800" dirty="0" smtClean="0">
                <a:solidFill>
                  <a:srgbClr val="006EB7"/>
                </a:solidFill>
              </a:rPr>
              <a:t>Effectively</a:t>
            </a:r>
          </a:p>
          <a:p>
            <a:pPr lvl="2"/>
            <a:r>
              <a:rPr lang="en-GB" sz="2800" dirty="0" smtClean="0">
                <a:solidFill>
                  <a:srgbClr val="006EB7"/>
                </a:solidFill>
              </a:rPr>
              <a:t>Efficiently</a:t>
            </a:r>
          </a:p>
          <a:p>
            <a:pPr lvl="2"/>
            <a:r>
              <a:rPr lang="en-GB" sz="2800" dirty="0" smtClean="0">
                <a:solidFill>
                  <a:srgbClr val="006EB7"/>
                </a:solidFill>
              </a:rPr>
              <a:t>Consistently</a:t>
            </a:r>
          </a:p>
          <a:p>
            <a:pPr lvl="1"/>
            <a:r>
              <a:rPr lang="en-GB" dirty="0" smtClean="0"/>
              <a:t>Build new competencies</a:t>
            </a:r>
          </a:p>
          <a:p>
            <a:pPr lvl="2"/>
            <a:r>
              <a:rPr lang="en-GB" sz="2800" dirty="0" smtClean="0">
                <a:solidFill>
                  <a:srgbClr val="006EB7"/>
                </a:solidFill>
              </a:rPr>
              <a:t>continuously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Role of Training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8</a:t>
            </a:fld>
            <a:endParaRPr lang="en-CA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2600525"/>
              </p:ext>
            </p:extLst>
          </p:nvPr>
        </p:nvGraphicFramePr>
        <p:xfrm>
          <a:off x="0" y="1844824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3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Role of training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137323"/>
          </a:xfrm>
        </p:spPr>
        <p:txBody>
          <a:bodyPr>
            <a:normAutofit/>
          </a:bodyPr>
          <a:lstStyle/>
          <a:p>
            <a:r>
              <a:rPr lang="en-GB" sz="32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Competency-based training not used</a:t>
            </a:r>
          </a:p>
          <a:p>
            <a:r>
              <a:rPr lang="en-GB" dirty="0" smtClean="0"/>
              <a:t>Required competencies not identified</a:t>
            </a:r>
            <a:endParaRPr lang="en-GB" sz="3200" kern="1200" dirty="0" smtClean="0"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GB" dirty="0"/>
              <a:t>L</a:t>
            </a:r>
            <a:r>
              <a:rPr lang="en-GB" sz="32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ack of standard qualifications and competencies for various aviation jobs</a:t>
            </a:r>
          </a:p>
          <a:p>
            <a:r>
              <a:rPr lang="en-GB" sz="3200" kern="1200" dirty="0" smtClean="0">
                <a:effectLst/>
                <a:latin typeface="Arial" pitchFamily="34" charset="0"/>
                <a:ea typeface="+mn-ea"/>
                <a:cs typeface="Arial" pitchFamily="34" charset="0"/>
              </a:rPr>
              <a:t>Job descriptions very generic in most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pic>
        <p:nvPicPr>
          <p:cNvPr id="1026" name="Picture 2" descr="http://movingtargetrecords.com/images/moving_target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56468"/>
            <a:ext cx="4896544" cy="17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5517232"/>
            <a:ext cx="108012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3600" b="1" i="1" dirty="0" smtClean="0"/>
              <a:t>AND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val="7061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607</Words>
  <Application>Microsoft Office PowerPoint</Application>
  <PresentationFormat>On-screen Show (4:3)</PresentationFormat>
  <Paragraphs>163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Outline</vt:lpstr>
      <vt:lpstr>Facts about aviation</vt:lpstr>
      <vt:lpstr>ICAO’s Mandate and Leading Role </vt:lpstr>
      <vt:lpstr>ICAO’s Mandate and Leading Role </vt:lpstr>
      <vt:lpstr>Role of Training</vt:lpstr>
      <vt:lpstr>Role of Training</vt:lpstr>
      <vt:lpstr>Role of Training</vt:lpstr>
      <vt:lpstr>Role of training</vt:lpstr>
      <vt:lpstr>Role of Training  </vt:lpstr>
      <vt:lpstr>Role of Training</vt:lpstr>
      <vt:lpstr>PowerPoint Presentation</vt:lpstr>
      <vt:lpstr>Recent Developments</vt:lpstr>
      <vt:lpstr>PowerPoint Presentation</vt:lpstr>
      <vt:lpstr>PowerPoint Presentation</vt:lpstr>
      <vt:lpstr>GAT Learning Intervention Levels</vt:lpstr>
      <vt:lpstr>RTCE Authorized Areas Addressing  ICAO Strategic Objectives</vt:lpstr>
      <vt:lpstr>PowerPoint Presentation</vt:lpstr>
      <vt:lpstr>Thank you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Mostafa Hoummady</cp:lastModifiedBy>
  <cp:revision>85</cp:revision>
  <dcterms:created xsi:type="dcterms:W3CDTF">2013-08-20T15:49:37Z</dcterms:created>
  <dcterms:modified xsi:type="dcterms:W3CDTF">2015-05-24T20:13:28Z</dcterms:modified>
</cp:coreProperties>
</file>