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4544"/>
    </p:cViewPr>
  </p:sorterViewPr>
  <p:gridSpacing cx="72008" cy="72008"/>
</p:viewPr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06/05/15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06/05/15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06/05/15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06/05/15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06/05/15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2533</TotalTime>
  <Words>609</Words>
  <Application>Microsoft Macintosh PowerPoint</Application>
  <PresentationFormat>On-screen Show (4:3)</PresentationFormat>
  <Paragraphs>72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Sky</vt:lpstr>
      <vt:lpstr>Is it working?</vt:lpstr>
      <vt:lpstr>PowerPoint Presentation</vt:lpstr>
      <vt:lpstr>Definitions</vt:lpstr>
      <vt:lpstr>Implementation phase of the SMS</vt:lpstr>
      <vt:lpstr>Challenges in the successful implementation of the SMS: training</vt:lpstr>
      <vt:lpstr>example</vt:lpstr>
      <vt:lpstr>Gaps in training</vt:lpstr>
      <vt:lpstr>Training offered by organizations for personnel</vt:lpstr>
      <vt:lpstr> Effective training or not? </vt:lpstr>
      <vt:lpstr>Is SMS training sufficient?</vt:lpstr>
      <vt:lpstr>Gaps in training: example</vt:lpstr>
      <vt:lpstr>Positive safety culture training </vt:lpstr>
      <vt:lpstr>Risk assessment</vt:lpstr>
      <vt:lpstr>In the meantime….</vt:lpstr>
      <vt:lpstr>PowerPoint Presentation</vt:lpstr>
      <vt:lpstr>PowerPoint Presentation</vt:lpstr>
      <vt:lpstr>Conclusions</vt:lpstr>
      <vt:lpstr>Practical solutions to achieve safety through training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its not working?</dc:title>
  <dc:creator>Abcd</dc:creator>
  <cp:lastModifiedBy>Abcd</cp:lastModifiedBy>
  <cp:revision>122</cp:revision>
  <dcterms:created xsi:type="dcterms:W3CDTF">2015-04-10T06:58:35Z</dcterms:created>
  <dcterms:modified xsi:type="dcterms:W3CDTF">2015-05-06T15:33:52Z</dcterms:modified>
</cp:coreProperties>
</file>