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9"/>
  </p:normalViewPr>
  <p:slideViewPr>
    <p:cSldViewPr snapToGrid="0" snapToObjects="1">
      <p:cViewPr varScale="1">
        <p:scale>
          <a:sx n="106" d="100"/>
          <a:sy n="106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>
              <a:defRPr sz="1600" b="0" i="0" u="none" strike="noStrike">
                <a:solidFill>
                  <a:srgbClr val="595959"/>
                </a:solidFill>
                <a:latin typeface="Times New Roman"/>
              </a:defRPr>
            </a:pPr>
            <a:r>
              <a:rPr lang="en-US" sz="1600" b="0" i="0" u="none" strike="noStrike">
                <a:solidFill>
                  <a:srgbClr val="595959"/>
                </a:solidFill>
                <a:latin typeface="Times New Roman"/>
              </a:rPr>
              <a:t>Regulations meeting % of requirements</a:t>
            </a:r>
          </a:p>
        </c:rich>
      </c:tx>
      <c:layout>
        <c:manualLayout>
          <c:xMode val="edge"/>
          <c:yMode val="edge"/>
          <c:x val="0.243141"/>
          <c:y val="0.0"/>
          <c:w val="0.513717"/>
          <c:h val="0.11123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257751"/>
          <c:y val="0.111235"/>
          <c:w val="0.969225"/>
          <c:h val="0.730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of regulations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404040"/>
                    </a:solidFill>
                    <a:latin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0.232143</c:v>
                </c:pt>
                <c:pt idx="1">
                  <c:v>0.5</c:v>
                </c:pt>
                <c:pt idx="2">
                  <c:v>0.214286</c:v>
                </c:pt>
                <c:pt idx="3">
                  <c:v>0.053571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45570016"/>
        <c:axId val="-1845567584"/>
      </c:barChart>
      <c:catAx>
        <c:axId val="-184557001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400" b="0" i="0" u="none" strike="noStrike">
                    <a:solidFill>
                      <a:srgbClr val="595959"/>
                    </a:solidFill>
                    <a:latin typeface="Times New Roman"/>
                  </a:defRPr>
                </a:pPr>
                <a:r>
                  <a:rPr lang="en-US" sz="1400" b="0" i="0" u="none" strike="noStrike">
                    <a:solidFill>
                      <a:srgbClr val="595959"/>
                    </a:solidFill>
                    <a:latin typeface="Times New Roman"/>
                  </a:rPr>
                  <a:t>% of requirements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Times New Roman"/>
              </a:defRPr>
            </a:pPr>
            <a:endParaRPr lang="en-US"/>
          </a:p>
        </c:txPr>
        <c:crossAx val="-1845567584"/>
        <c:crosses val="autoZero"/>
        <c:auto val="1"/>
        <c:lblAlgn val="ctr"/>
        <c:lblOffset val="100"/>
        <c:noMultiLvlLbl val="1"/>
      </c:catAx>
      <c:valAx>
        <c:axId val="-184556758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Times New Roman"/>
              </a:defRPr>
            </a:pPr>
            <a:endParaRPr lang="en-US"/>
          </a:p>
        </c:txPr>
        <c:crossAx val="-1845570016"/>
        <c:crosses val="autoZero"/>
        <c:crossBetween val="between"/>
        <c:majorUnit val="0.125"/>
        <c:minorUnit val="0.0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15" name="Shape 215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078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8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31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Shape 12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0" name="Shape 12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2" name="Shape 121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13" name="Shape 121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4" name="Shape 1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4" name="Shape 1149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495" name="Shape 1149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96" name="Shape 1149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3" name="Shape 1150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04" name="Shape 1150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05" name="Shape 1150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2" name="Shape 1151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13" name="Shape 1151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4" name="Shape 1151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515" name="Shape 1151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2" name="Shape 115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23" name="Shape 1152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" name="Shape 1153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7" name="Shape 1153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38" name="Shape 1153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39" name="Shape 1153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540" name="Shape 1154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7" name="Shape 1154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48" name="Shape 1154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49" name="Shape 1154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50" name="Shape 1155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7" name="Shape 1155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58" name="Shape 1155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59" name="Shape 11559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6" name="Shape 11566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67" name="Shape 11567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68" name="Shape 1156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576" name="Shape 115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77" name="Shape 115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78" name="Shape 115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579" name="Shape 1157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580" name="Shape 1158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81" name="Shape 115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22" name="Shape 12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4" name="Shape 12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26" name="Shape 122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7" name="Shape 1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589" name="Shape 115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90" name="Shape 115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91" name="Shape 115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592" name="Shape 1159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593" name="Shape 1159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94" name="Shape 115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02" name="Shape 116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03" name="Shape 116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04" name="Shape 116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05" name="Shape 1160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606" name="Shape 1160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07" name="Shape 11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15" name="Shape 116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16" name="Shape 116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17" name="Shape 116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18" name="Shape 1161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619" name="Shape 1161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20" name="Shape 116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28" name="Shape 116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29" name="Shape 116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30" name="Shape 116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31" name="Shape 1163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632" name="Shape 1163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33" name="Shape 1163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634" name="Shape 116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42" name="Shape 1164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43" name="Shape 1164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44" name="Shape 1164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45" name="Shape 1164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646" name="Shape 116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54" name="Shape 116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55" name="Shape 116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56" name="Shape 116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57" name="Shape 116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65" name="Shape 116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66" name="Shape 116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67" name="Shape 116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68" name="Shape 1166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669" name="Shape 1166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70" name="Shape 1167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671" name="Shape 116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79" name="Shape 116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80" name="Shape 116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81" name="Shape 116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82" name="Shape 1168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683" name="Shape 1168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84" name="Shape 1168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85" name="Shape 116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93" name="Shape 116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94" name="Shape 116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95" name="Shape 116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96" name="Shape 1169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697" name="Shape 1169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98" name="Shape 116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706" name="Shape 117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07" name="Shape 117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08" name="Shape 117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709" name="Shape 1170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710" name="Shape 1171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11" name="Shape 117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5" name="Shape 123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6" name="Shape 123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719" name="Shape 117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20" name="Shape 117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21" name="Shape 117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722" name="Shape 1172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723" name="Shape 1172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24" name="Shape 11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1" name="Shape 1173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32" name="Shape 1173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33" name="Shape 1173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0" name="Shape 1174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41" name="Shape 1174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42" name="Shape 11742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9" name="Shape 1174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50" name="Shape 1175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51" name="Shape 1175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8" name="Shape 1175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59" name="Shape 1175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0" name="Shape 1176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7" name="Shape 1176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68" name="Shape 1176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9" name="Shape 1176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770" name="Shape 1177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" name="Shape 117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78" name="Shape 1177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5" name="Shape 1178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2" name="Shape 1179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93" name="Shape 1179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94" name="Shape 1179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795" name="Shape 1179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2" name="Shape 1180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03" name="Shape 1180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04" name="Shape 1180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05" name="Shape 1180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44" name="Shape 124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" name="Shape 124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2" name="Shape 1181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13" name="Shape 1181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14" name="Shape 11814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1" name="Shape 11821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22" name="Shape 11822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3" name="Shape 1182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31" name="Shape 118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32" name="Shape 118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33" name="Shape 118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34" name="Shape 1183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35" name="Shape 1183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36" name="Shape 118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4" name="Shape 118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45" name="Shape 118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46" name="Shape 118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47" name="Shape 1184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848" name="Shape 1184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49" name="Shape 118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57" name="Shape 118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58" name="Shape 118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59" name="Shape 118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60" name="Shape 1186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861" name="Shape 1186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62" name="Shape 118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70" name="Shape 118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71" name="Shape 118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72" name="Shape 118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73" name="Shape 1187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874" name="Shape 1187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75" name="Shape 118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83" name="Shape 118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84" name="Shape 118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85" name="Shape 118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86" name="Shape 1188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887" name="Shape 1188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88" name="Shape 1188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889" name="Shape 118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97" name="Shape 1189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98" name="Shape 1189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99" name="Shape 1189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00" name="Shape 1190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901" name="Shape 119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09" name="Shape 119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10" name="Shape 119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11" name="Shape 119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12" name="Shape 119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20" name="Shape 119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21" name="Shape 119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22" name="Shape 119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23" name="Shape 1192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924" name="Shape 1192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25" name="Shape 1192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926" name="Shape 119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3" name="Shape 125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4" name="Shape 1254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34" name="Shape 119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35" name="Shape 119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36" name="Shape 119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37" name="Shape 1193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938" name="Shape 1193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39" name="Shape 1193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40" name="Shape 119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48" name="Shape 119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49" name="Shape 119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50" name="Shape 119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51" name="Shape 1195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952" name="Shape 1195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53" name="Shape 119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61" name="Shape 119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62" name="Shape 119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63" name="Shape 119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64" name="Shape 1196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65" name="Shape 1196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66" name="Shape 119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4" name="Shape 119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75" name="Shape 119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76" name="Shape 119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77" name="Shape 1197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978" name="Shape 1197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79" name="Shape 119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6" name="Shape 1198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87" name="Shape 1198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88" name="Shape 1198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5" name="Shape 1199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96" name="Shape 1199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97" name="Shape 1199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4" name="Shape 1200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05" name="Shape 1200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06" name="Shape 1200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3" name="Shape 1201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14" name="Shape 1201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5" name="Shape 1201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2" name="Shape 120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23" name="Shape 1202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4" name="Shape 1202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025" name="Shape 1202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" name="Shape 120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33" name="Shape 1203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Shape 126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62" name="Shape 126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3" name="Shape 126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0" name="Shape 1204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7" name="Shape 1204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48" name="Shape 1204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49" name="Shape 1204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050" name="Shape 1205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7" name="Shape 1205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58" name="Shape 1205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59" name="Shape 1205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60" name="Shape 1206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7" name="Shape 1206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68" name="Shape 1206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69" name="Shape 12069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6" name="Shape 12076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77" name="Shape 12077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78" name="Shape 1207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086" name="Shape 120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87" name="Shape 120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88" name="Shape 120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089" name="Shape 1208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090" name="Shape 1209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91" name="Shape 120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099" name="Shape 120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00" name="Shape 121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01" name="Shape 121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02" name="Shape 1210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103" name="Shape 1210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04" name="Shape 12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12" name="Shape 121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13" name="Shape 121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14" name="Shape 121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15" name="Shape 1211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116" name="Shape 1211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17" name="Shape 12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25" name="Shape 121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26" name="Shape 121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27" name="Shape 121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28" name="Shape 1212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129" name="Shape 1212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30" name="Shape 12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38" name="Shape 121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39" name="Shape 121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40" name="Shape 121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41" name="Shape 1214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142" name="Shape 1214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43" name="Shape 1214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2144" name="Shape 12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1" name="Shape 127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2" name="Shape 127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73" name="Shape 127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52" name="Shape 121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53" name="Shape 121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54" name="Shape 1215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55" name="Shape 1215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156" name="Shape 12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64" name="Shape 121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65" name="Shape 121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66" name="Shape 121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67" name="Shape 12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75" name="Shape 121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76" name="Shape 121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77" name="Shape 1217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78" name="Shape 1217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179" name="Shape 1217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80" name="Shape 1218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181" name="Shape 12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89" name="Shape 121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90" name="Shape 121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91" name="Shape 121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192" name="Shape 1219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193" name="Shape 1219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194" name="Shape 1219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95" name="Shape 12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203" name="Shape 122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04" name="Shape 122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05" name="Shape 122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206" name="Shape 1220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207" name="Shape 1220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08" name="Shape 12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216" name="Shape 122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17" name="Shape 122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18" name="Shape 1221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219" name="Shape 1221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220" name="Shape 1222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21" name="Shape 12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229" name="Shape 122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30" name="Shape 122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31" name="Shape 1223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232" name="Shape 1223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233" name="Shape 1223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34" name="Shape 12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1" name="Shape 1224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42" name="Shape 1224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43" name="Shape 1224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0" name="Shape 1225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51" name="Shape 1225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52" name="Shape 12252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9" name="Shape 1225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60" name="Shape 1226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61" name="Shape 1226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81" name="Shape 128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8" name="Shape 1226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69" name="Shape 1226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70" name="Shape 1227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" name="Shape 122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78" name="Shape 1227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79" name="Shape 1227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280" name="Shape 1228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7" name="Shape 1228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88" name="Shape 1228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hape 1229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Shape 1230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03" name="Shape 1230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04" name="Shape 1230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305" name="Shape 1230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2" name="Shape 1231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13" name="Shape 1231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314" name="Shape 1231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15" name="Shape 1231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Shape 123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23" name="Shape 1232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24" name="Shape 12324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1" name="Shape 12331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32" name="Shape 12332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33" name="Shape 1233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41" name="Shape 123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42" name="Shape 123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43" name="Shape 123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344" name="Shape 1234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345" name="Shape 1234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46" name="Shape 12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54" name="Shape 123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55" name="Shape 123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56" name="Shape 123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357" name="Shape 1235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358" name="Shape 1235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59" name="Shape 123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67" name="Shape 123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68" name="Shape 123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69" name="Shape 123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370" name="Shape 1237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371" name="Shape 1237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72" name="Shape 12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80" name="Shape 123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81" name="Shape 123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82" name="Shape 123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383" name="Shape 1238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384" name="Shape 1238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85" name="Shape 12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393" name="Shape 123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94" name="Shape 123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95" name="Shape 123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396" name="Shape 1239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397" name="Shape 1239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98" name="Shape 1239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2399" name="Shape 123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07" name="Shape 124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08" name="Shape 124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09" name="Shape 124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10" name="Shape 1241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411" name="Shape 124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19" name="Shape 124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20" name="Shape 124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21" name="Shape 124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22" name="Shape 12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30" name="Shape 124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31" name="Shape 124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32" name="Shape 124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33" name="Shape 1243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34" name="Shape 1243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35" name="Shape 1243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436" name="Shape 12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44" name="Shape 124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45" name="Shape 124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46" name="Shape 124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47" name="Shape 1244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48" name="Shape 1244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49" name="Shape 1244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50" name="Shape 12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58" name="Shape 124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59" name="Shape 124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60" name="Shape 124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61" name="Shape 1246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462" name="Shape 1246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63" name="Shape 12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71" name="Shape 124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72" name="Shape 124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73" name="Shape 1247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74" name="Shape 1247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475" name="Shape 1247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76" name="Shape 124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84" name="Shape 124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85" name="Shape 124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86" name="Shape 1248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487" name="Shape 1248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488" name="Shape 1248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89" name="Shape 124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Shape 129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6" name="Shape 129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7" name="Shape 129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98" name="Shape 129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6" name="Shape 1249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497" name="Shape 1249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98" name="Shape 1249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5" name="Shape 1250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06" name="Shape 1250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07" name="Shape 1250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4" name="Shape 1251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15" name="Shape 1251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16" name="Shape 1251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" name="Shape 1252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24" name="Shape 1252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25" name="Shape 1252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2" name="Shape 125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33" name="Shape 1253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34" name="Shape 1253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535" name="Shape 1253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2" name="Shape 1254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43" name="Shape 1254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0" name="Shape 1255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7" name="Shape 1255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58" name="Shape 1255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59" name="Shape 1255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560" name="Shape 1256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7" name="Shape 1256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68" name="Shape 1256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69" name="Shape 1256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70" name="Shape 1257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7" name="Shape 125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78" name="Shape 1257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79" name="Shape 12579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44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6" name="Shape 13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07" name="Shape 130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8" name="Shape 130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6" name="Shape 12586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87" name="Shape 12587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88" name="Shape 1258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" name="Shape 125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96" name="Shape 125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97" name="Shape 1259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59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599" name="Shape 1259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600" name="Shape 126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01" name="Shape 126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8" name="Shape 126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09" name="Shape 126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10" name="Shape 1261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1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12" name="Shape 1261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613" name="Shape 1261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4" name="Shape 126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1" name="Shape 126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22" name="Shape 126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23" name="Shape 1262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2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25" name="Shape 1262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626" name="Shape 1262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27" name="Shape 126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4" name="Shape 126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35" name="Shape 126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36" name="Shape 1263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3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38" name="Shape 1263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639" name="Shape 1263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40" name="Shape 126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7" name="Shape 126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48" name="Shape 126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49" name="Shape 1264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5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51" name="Shape 1265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652" name="Shape 1265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53" name="Shape 1265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2654" name="Shape 126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1" name="Shape 126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62" name="Shape 126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63" name="Shape 1266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6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65" name="Shape 1266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666" name="Shape 126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3" name="Shape 126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74" name="Shape 126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75" name="Shape 1267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7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77" name="Shape 126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4" name="Shape 126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85" name="Shape 126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86" name="Shape 1268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68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688" name="Shape 1268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689" name="Shape 1268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90" name="Shape 1269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691" name="Shape 126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" name="Shape 126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99" name="Shape 126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00" name="Shape 1270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70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702" name="Shape 1270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703" name="Shape 1270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04" name="Shape 1270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05" name="Shape 127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Shape 131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6" name="Shape 131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7" name="Shape 131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2" name="Shape 127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13" name="Shape 127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14" name="Shape 1271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71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716" name="Shape 127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717" name="Shape 1271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18" name="Shape 127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5" name="Shape 127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26" name="Shape 127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27" name="Shape 1272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72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729" name="Shape 1272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30" name="Shape 1273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31" name="Shape 127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" name="Shape 127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39" name="Shape 127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40" name="Shape 1274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274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742" name="Shape 1274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743" name="Shape 1274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44" name="Shape 127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5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752" name="Shape 127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53" name="Shape 127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54" name="Shape 1275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755" name="Shape 1275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56" name="Shape 1275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57" name="Shape 127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765" name="Shape 127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66" name="Shape 127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67" name="Shape 127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768" name="Shape 1276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769" name="Shape 1276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70" name="Shape 127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778" name="Shape 127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79" name="Shape 127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80" name="Shape 127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781" name="Shape 1278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782" name="Shape 1278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83" name="Shape 127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791" name="Shape 127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92" name="Shape 127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93" name="Shape 127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794" name="Shape 1279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795" name="Shape 1279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96" name="Shape 127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04" name="Shape 128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05" name="Shape 128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06" name="Shape 128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07" name="Shape 1280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808" name="Shape 1280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09" name="Shape 1280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2810" name="Shape 128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18" name="Shape 128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19" name="Shape 128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20" name="Shape 128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21" name="Shape 1282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822" name="Shape 128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30" name="Shape 128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1" name="Shape 128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2" name="Shape 128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33" name="Shape 128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5" name="Shape 132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6" name="Shape 132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41" name="Shape 128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42" name="Shape 128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43" name="Shape 128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44" name="Shape 1284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845" name="Shape 1284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46" name="Shape 1284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847" name="Shape 128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55" name="Shape 128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6" name="Shape 128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7" name="Shape 128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58" name="Shape 1285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859" name="Shape 1285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60" name="Shape 1286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61" name="Shape 128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69" name="Shape 128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0" name="Shape 128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1" name="Shape 128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72" name="Shape 1287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873" name="Shape 1287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74" name="Shape 128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82" name="Shape 128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83" name="Shape 128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84" name="Shape 128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85" name="Shape 1288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886" name="Shape 1288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87" name="Shape 128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95" name="Shape 128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96" name="Shape 128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97" name="Shape 128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2898" name="Shape 1289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899" name="Shape 1289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00" name="Shape 129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7" name="Shape 1290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08" name="Shape 1290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09" name="Shape 129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6" name="Shape 1291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17" name="Shape 1291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18" name="Shape 129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5" name="Shape 1292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26" name="Shape 1292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27" name="Shape 129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4" name="Shape 129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35" name="Shape 1293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36" name="Shape 129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" name="Shape 129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44" name="Shape 1294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45" name="Shape 1294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946" name="Shape 129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4" name="Shape 13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5" name="Shape 13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6" name="Shape 13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7" name="Shape 133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38" name="Shape 133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" name="Shape 1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" name="Shape 129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54" name="Shape 129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1" name="Shape 1296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8" name="Shape 1296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69" name="Shape 1296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70" name="Shape 1297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971" name="Shape 129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8" name="Shape 1297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79" name="Shape 1297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980" name="Shape 1298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81" name="Shape 129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8" name="Shape 1298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89" name="Shape 1298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90" name="Shape 129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7" name="Shape 1299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98" name="Shape 1299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99" name="Shape 1299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07" name="Shape 130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08" name="Shape 130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09" name="Shape 130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10" name="Shape 1301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011" name="Shape 1301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12" name="Shape 130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20" name="Shape 130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21" name="Shape 130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22" name="Shape 130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23" name="Shape 1302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024" name="Shape 1302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25" name="Shape 130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33" name="Shape 130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34" name="Shape 130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35" name="Shape 130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36" name="Shape 1303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3037" name="Shape 1303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38" name="Shape 130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46" name="Shape 130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47" name="Shape 130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48" name="Shape 130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49" name="Shape 1304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050" name="Shape 1305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51" name="Shape 130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47" name="Shape 13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8" name="Shape 13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0" name="Shape 135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51" name="Shape 135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2" name="Shape 1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59" name="Shape 130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60" name="Shape 130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61" name="Shape 130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62" name="Shape 1306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063" name="Shape 1306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64" name="Shape 1306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3065" name="Shape 130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73" name="Shape 130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74" name="Shape 130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75" name="Shape 130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76" name="Shape 1307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077" name="Shape 130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85" name="Shape 130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86" name="Shape 130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87" name="Shape 130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88" name="Shape 130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96" name="Shape 130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97" name="Shape 130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98" name="Shape 130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099" name="Shape 1309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100" name="Shape 1310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01" name="Shape 1310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3102" name="Shape 13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10" name="Shape 131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11" name="Shape 131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12" name="Shape 131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113" name="Shape 1311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114" name="Shape 1311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115" name="Shape 1311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16" name="Shape 13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24" name="Shape 131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25" name="Shape 131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26" name="Shape 131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127" name="Shape 131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128" name="Shape 1312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29" name="Shape 13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37" name="Shape 131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8" name="Shape 131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9" name="Shape 131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140" name="Shape 1314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141" name="Shape 1314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42" name="Shape 13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50" name="Shape 131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51" name="Shape 131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52" name="Shape 131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153" name="Shape 1315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154" name="Shape 1315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55" name="Shape 13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2" name="Shape 1316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63" name="Shape 1316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64" name="Shape 131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1" name="Shape 1317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72" name="Shape 1317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73" name="Shape 131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Shape 13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1" name="Shape 13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3" name="Shape 136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364" name="Shape 136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5" name="Shape 1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0" name="Shape 1318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81" name="Shape 1318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82" name="Shape 131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" name="Shape 131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90" name="Shape 1319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91" name="Shape 131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8" name="Shape 131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99" name="Shape 1319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00" name="Shape 1320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201" name="Shape 132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8" name="Shape 132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09" name="Shape 132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6" name="Shape 1321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3" name="Shape 1322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24" name="Shape 1322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25" name="Shape 1322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226" name="Shape 132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3" name="Shape 1323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34" name="Shape 1323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35" name="Shape 1323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36" name="Shape 132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3" name="Shape 132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44" name="Shape 1324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45" name="Shape 132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2" name="Shape 1325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53" name="Shape 1325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54" name="Shape 132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262" name="Shape 132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63" name="Shape 132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64" name="Shape 132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265" name="Shape 1326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266" name="Shape 1326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67" name="Shape 13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3" name="Shape 13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76" name="Shape 137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77" name="Shape 137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8" name="Shape 13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275" name="Shape 132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76" name="Shape 132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77" name="Shape 1327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278" name="Shape 1327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279" name="Shape 1327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80" name="Shape 13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288" name="Shape 132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89" name="Shape 132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90" name="Shape 132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291" name="Shape 1329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3292" name="Shape 1329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93" name="Shape 132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01" name="Shape 133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02" name="Shape 133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03" name="Shape 133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04" name="Shape 1330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305" name="Shape 1330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06" name="Shape 133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14" name="Shape 133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15" name="Shape 133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16" name="Shape 133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17" name="Shape 1331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318" name="Shape 1331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19" name="Shape 1331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3320" name="Shape 13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28" name="Shape 133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29" name="Shape 133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30" name="Shape 133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31" name="Shape 1333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332" name="Shape 13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40" name="Shape 133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41" name="Shape 133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42" name="Shape 133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43" name="Shape 13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51" name="Shape 133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52" name="Shape 133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53" name="Shape 133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54" name="Shape 1335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355" name="Shape 1335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56" name="Shape 1335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3357" name="Shape 13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65" name="Shape 133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66" name="Shape 133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67" name="Shape 133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68" name="Shape 1336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369" name="Shape 1336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370" name="Shape 1337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71" name="Shape 13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79" name="Shape 133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80" name="Shape 133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81" name="Shape 133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82" name="Shape 1338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383" name="Shape 1338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84" name="Shape 13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92" name="Shape 133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3" name="Shape 133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4" name="Shape 133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395" name="Shape 1339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396" name="Shape 1339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97" name="Shape 13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86" name="Shape 13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89" name="Shape 138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90" name="Shape 139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1" name="Shape 139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392" name="Shape 13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405" name="Shape 134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6" name="Shape 134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7" name="Shape 134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408" name="Shape 1340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409" name="Shape 1340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10" name="Shape 13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" name="Shape 1341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18" name="Shape 1341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19" name="Shape 134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6" name="Shape 134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27" name="Shape 1342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28" name="Shape 134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5" name="Shape 1343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36" name="Shape 1343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37" name="Shape 1343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4" name="Shape 1344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45" name="Shape 1344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46" name="Shape 134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3" name="Shape 134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54" name="Shape 1345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55" name="Shape 1345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456" name="Shape 134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3" name="Shape 1346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64" name="Shape 134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1" name="Shape 134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8" name="Shape 1347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79" name="Shape 1347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80" name="Shape 1348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481" name="Shape 134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8" name="Shape 1348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89" name="Shape 1348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90" name="Shape 1349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91" name="Shape 134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0" name="Shape 14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1" name="Shape 14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2" name="Shape 140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3" name="Shape 140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04" name="Shape 1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8" name="Shape 134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99" name="Shape 1349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00" name="Shape 135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7" name="Shape 1350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508" name="Shape 1350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09" name="Shape 135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17" name="Shape 135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18" name="Shape 135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19" name="Shape 135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20" name="Shape 1352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521" name="Shape 1352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22" name="Shape 135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30" name="Shape 135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31" name="Shape 135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32" name="Shape 135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33" name="Shape 1353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534" name="Shape 1353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35" name="Shape 135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43" name="Shape 135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44" name="Shape 135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45" name="Shape 135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46" name="Shape 1354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3547" name="Shape 1354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48" name="Shape 135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56" name="Shape 135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57" name="Shape 135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58" name="Shape 135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59" name="Shape 1355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560" name="Shape 1356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61" name="Shape 135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69" name="Shape 135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70" name="Shape 135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71" name="Shape 135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72" name="Shape 1357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573" name="Shape 1357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4" name="Shape 1357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3575" name="Shape 135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83" name="Shape 135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84" name="Shape 135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85" name="Shape 135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86" name="Shape 135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587" name="Shape 135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95" name="Shape 135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96" name="Shape 135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97" name="Shape 135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598" name="Shape 135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06" name="Shape 136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07" name="Shape 136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08" name="Shape 136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09" name="Shape 1360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610" name="Shape 1361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11" name="Shape 1361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3612" name="Shape 136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12" name="Shape 14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3" name="Shape 14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15" name="Shape 1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20" name="Shape 136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21" name="Shape 136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22" name="Shape 136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23" name="Shape 1362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624" name="Shape 1362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25" name="Shape 1362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26" name="Shape 136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34" name="Shape 136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35" name="Shape 136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36" name="Shape 136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37" name="Shape 1363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638" name="Shape 1363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39" name="Shape 13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47" name="Shape 136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48" name="Shape 136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49" name="Shape 136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50" name="Shape 1365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651" name="Shape 1365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52" name="Shape 136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660" name="Shape 136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61" name="Shape 136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62" name="Shape 136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663" name="Shape 1366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664" name="Shape 1366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65" name="Shape 136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2" name="Shape 1367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73" name="Shape 1367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74" name="Shape 1367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1" name="Shape 1368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82" name="Shape 1368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83" name="Shape 1368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" name="Shape 1369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91" name="Shape 1369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92" name="Shape 1369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9" name="Shape 1369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00" name="Shape 1370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01" name="Shape 1370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8" name="Shape 137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09" name="Shape 1370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10" name="Shape 1371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711" name="Shape 1371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8" name="Shape 137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19" name="Shape 1371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57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3" name="Shape 14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5" name="Shape 14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6" name="Shape 142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27" name="Shape 142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8" name="Shape 142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429" name="Shape 14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6" name="Shape 1372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3" name="Shape 1373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34" name="Shape 1373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5" name="Shape 1373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736" name="Shape 1373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3" name="Shape 1374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44" name="Shape 1374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45" name="Shape 1374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46" name="Shape 1374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3" name="Shape 137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54" name="Shape 1375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55" name="Shape 1375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" name="Shape 1376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63" name="Shape 1376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64" name="Shape 1376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1" name="Shape 13771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772" name="Shape 137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9" name="Shape 137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80" name="Shape 137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81" name="Shape 1378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78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783" name="Shape 13783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784" name="Shape 1378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85" name="Shape 137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2" name="Shape 137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93" name="Shape 137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94" name="Shape 1379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79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796" name="Shape 1379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797" name="Shape 1379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98" name="Shape 137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5" name="Shape 138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06" name="Shape 138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07" name="Shape 1380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0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09" name="Shape 1380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3810" name="Shape 1381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11" name="Shape 138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8" name="Shape 138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19" name="Shape 138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20" name="Shape 1382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2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22" name="Shape 1382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823" name="Shape 1382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24" name="Shape 138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" name="Shape 14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42" name="Shape 144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3" name="Shape 1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Shape 138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32" name="Shape 138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33" name="Shape 1383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3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35" name="Shape 1383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836" name="Shape 1383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37" name="Shape 1383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3838" name="Shape 138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5" name="Shape 1384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46" name="Shape 138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47" name="Shape 1384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4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49" name="Shape 1384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850" name="Shape 138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7" name="Shape 138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58" name="Shape 138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59" name="Shape 1385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6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61" name="Shape 138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8" name="Shape 138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69" name="Shape 138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70" name="Shape 1387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7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72" name="Shape 1387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873" name="Shape 1387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74" name="Shape 1387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3875" name="Shape 138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2" name="Shape 138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83" name="Shape 138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84" name="Shape 1388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8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86" name="Shape 13886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887" name="Shape 1388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888" name="Shape 13888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89" name="Shape 138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6" name="Shape 138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97" name="Shape 138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98" name="Shape 1389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89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00" name="Shape 1390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901" name="Shape 1390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02" name="Shape 139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9" name="Shape 139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10" name="Shape 139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11" name="Shape 1391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91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13" name="Shape 1391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14" name="Shape 1391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15" name="Shape 139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2" name="Shape 139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23" name="Shape 139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24" name="Shape 1392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92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26" name="Shape 1392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927" name="Shape 1392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8" name="Shape 139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5" name="Shape 139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36" name="Shape 139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37" name="Shape 1393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93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39" name="Shape 13939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40" name="Shape 13940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7" name="Shape 139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48" name="Shape 139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49" name="Shape 1394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95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51" name="Shape 1395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52" name="Shape 1395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7772400" cy="165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53" name="Shape 139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1" name="Shape 14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3" name="Shape 14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4" name="Shape 145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55" name="Shape 145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Shape 1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0" name="Shape 139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61" name="Shape 139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62" name="Shape 1396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1396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964" name="Shape 13964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65" name="Shape 13965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66" name="Shape 13966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974" name="Shape 139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75" name="Shape 139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76" name="Shape 139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977" name="Shape 1397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78" name="Shape 1397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79" name="Shape 139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987" name="Shape 139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88" name="Shape 139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89" name="Shape 139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3990" name="Shape 1399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991" name="Shape 1399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92" name="Shape 139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00" name="Shape 140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01" name="Shape 140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02" name="Shape 1400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03" name="Shape 1400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4004" name="Shape 1400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05" name="Shape 140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13" name="Shape 140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14" name="Shape 140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15" name="Shape 140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16" name="Shape 140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017" name="Shape 1401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18" name="Shape 140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26" name="Shape 140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27" name="Shape 140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28" name="Shape 140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29" name="Shape 1402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030" name="Shape 1403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31" name="Shape 14031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4032" name="Shape 140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40" name="Shape 140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41" name="Shape 140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42" name="Shape 140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43" name="Shape 1404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044" name="Shape 140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52" name="Shape 140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53" name="Shape 140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54" name="Shape 1405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55" name="Shape 140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63" name="Shape 140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64" name="Shape 140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65" name="Shape 140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66" name="Shape 14066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067" name="Shape 14067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68" name="Shape 14068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4069" name="Shape 140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77" name="Shape 140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78" name="Shape 140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79" name="Shape 140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80" name="Shape 1408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081" name="Shape 1408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82" name="Shape 1408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3" name="Shape 140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64" name="Shape 14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5" name="Shape 14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Shape 14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68" name="Shape 146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9" name="Shape 1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91" name="Shape 140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92" name="Shape 140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93" name="Shape 140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094" name="Shape 1409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095" name="Shape 1409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96" name="Shape 140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104" name="Shape 141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05" name="Shape 141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06" name="Shape 141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107" name="Shape 1410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108" name="Shape 1410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09" name="Shape 14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117" name="Shape 141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18" name="Shape 141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19" name="Shape 141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120" name="Shape 1412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121" name="Shape 1412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22" name="Shape 14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130" name="Shape 141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31" name="Shape 141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32" name="Shape 141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133" name="Shape 14133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34" name="Shape 14134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" name="Shape 14141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42" name="Shape 1414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43" name="Shape 141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0" name="Shape 1415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51" name="Shape 1415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52" name="Shape 1415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9" name="Shape 1415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60" name="Shape 1416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61" name="Shape 1416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8" name="Shape 1416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69" name="Shape 1416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70" name="Shape 1417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7" name="Shape 141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78" name="Shape 1417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79" name="Shape 1417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180" name="Shape 1418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7" name="Shape 1418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88" name="Shape 1418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7" name="Shape 14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0" name="Shape 148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81" name="Shape 148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2" name="Shape 1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5" name="Shape 1419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" name="Shape 1420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203" name="Shape 1420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04" name="Shape 1420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205" name="Shape 1420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2" name="Shape 1421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213" name="Shape 1421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14" name="Shape 1421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15" name="Shape 1421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2" name="Shape 142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223" name="Shape 1422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24" name="Shape 1422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1" name="Shape 14231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232" name="Shape 14232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33" name="Shape 1423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41" name="Shape 142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42" name="Shape 142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43" name="Shape 142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44" name="Shape 14244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245" name="Shape 1424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6" name="Shape 14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54" name="Shape 142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55" name="Shape 142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56" name="Shape 142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57" name="Shape 1425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258" name="Shape 1425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59" name="Shape 14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67" name="Shape 142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68" name="Shape 142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69" name="Shape 142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70" name="Shape 1427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4271" name="Shape 1427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72" name="Shape 142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80" name="Shape 142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81" name="Shape 142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82" name="Shape 142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83" name="Shape 1428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284" name="Shape 1428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85" name="Shape 142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293" name="Shape 142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94" name="Shape 142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95" name="Shape 142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296" name="Shape 1429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297" name="Shape 1429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98" name="Shape 14298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4299" name="Shape 14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90" name="Shape 149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1" name="Shape 149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07" name="Shape 143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08" name="Shape 143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09" name="Shape 143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10" name="Shape 1431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311" name="Shape 14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19" name="Shape 143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20" name="Shape 143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21" name="Shape 143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22" name="Shape 14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30" name="Shape 143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31" name="Shape 143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32" name="Shape 143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33" name="Shape 14333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334" name="Shape 14334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35" name="Shape 14335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4336" name="Shape 14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44" name="Shape 143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45" name="Shape 143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46" name="Shape 143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47" name="Shape 14347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348" name="Shape 1434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349" name="Shape 14349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50" name="Shape 14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58" name="Shape 143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59" name="Shape 143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60" name="Shape 143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61" name="Shape 1436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362" name="Shape 1436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63" name="Shape 143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1" name="Shape 143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2" name="Shape 143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3" name="Shape 1437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74" name="Shape 1437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375" name="Shape 1437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76" name="Shape 143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384" name="Shape 143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85" name="Shape 143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86" name="Shape 1438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387" name="Shape 1438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388" name="Shape 1438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89" name="Shape 143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6" name="Shape 14396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397" name="Shape 1439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98" name="Shape 143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5" name="Shape 1440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06" name="Shape 1440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7" name="Shape 1440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4" name="Shape 1441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15" name="Shape 1441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16" name="Shape 1441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99" name="Shape 149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0" name="Shape 150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3" name="Shape 1442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24" name="Shape 1442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25" name="Shape 1442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2" name="Shape 144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33" name="Shape 1443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34" name="Shape 14434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435" name="Shape 1443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" name="Shape 1444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43" name="Shape 144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0" name="Shape 1445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7" name="Shape 14457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58" name="Shape 14458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59" name="Shape 14459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460" name="Shape 1446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7" name="Shape 14467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68" name="Shape 1446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469" name="Shape 14469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70" name="Shape 1447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7" name="Shape 144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78" name="Shape 1447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79" name="Shape 1447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6" name="Shape 14486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87" name="Shape 14487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88" name="Shape 1448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496" name="Shape 144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7" name="Shape 144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8" name="Shape 144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499" name="Shape 1449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500" name="Shape 145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01" name="Shape 145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09" name="Shape 145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10" name="Shape 145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11" name="Shape 145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12" name="Shape 1451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513" name="Shape 1451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14" name="Shape 14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8" name="Shape 150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9" name="Shape 1509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22" name="Shape 145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23" name="Shape 145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24" name="Shape 145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25" name="Shape 1452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4526" name="Shape 1452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27" name="Shape 145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35" name="Shape 145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36" name="Shape 145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37" name="Shape 145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38" name="Shape 1453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539" name="Shape 1453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40" name="Shape 145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48" name="Shape 145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49" name="Shape 145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50" name="Shape 145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51" name="Shape 1455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552" name="Shape 1455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53" name="Shape 14553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4554" name="Shape 14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62" name="Shape 145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63" name="Shape 145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64" name="Shape 145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65" name="Shape 1456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566" name="Shape 145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74" name="Shape 145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75" name="Shape 145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76" name="Shape 145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77" name="Shape 145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85" name="Shape 145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86" name="Shape 145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87" name="Shape 145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588" name="Shape 14588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589" name="Shape 14589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90" name="Shape 14590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4591" name="Shape 145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99" name="Shape 145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00" name="Shape 146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01" name="Shape 146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602" name="Shape 1460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603" name="Shape 1460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04" name="Shape 1460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05" name="Shape 146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613" name="Shape 146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14" name="Shape 146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15" name="Shape 146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616" name="Shape 146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617" name="Shape 1461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18" name="Shape 146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626" name="Shape 146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27" name="Shape 146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28" name="Shape 146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629" name="Shape 1462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630" name="Shape 1463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31" name="Shape 146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639" name="Shape 146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40" name="Shape 146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41" name="Shape 1464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642" name="Shape 1464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643" name="Shape 1464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44" name="Shape 146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7" name="Shape 151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8" name="Shape 151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1" name="Shape 14651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52" name="Shape 1465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53" name="Shape 146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0" name="Shape 1466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61" name="Shape 1466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62" name="Shape 1466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9" name="Shape 1466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70" name="Shape 1467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71" name="Shape 146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8" name="Shape 1467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79" name="Shape 1467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80" name="Shape 1468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7" name="Shape 1468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88" name="Shape 1468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89" name="Shape 1468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690" name="Shape 146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7" name="Shape 1469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698" name="Shape 146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5" name="Shape 1470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2" name="Shape 1471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13" name="Shape 1471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14" name="Shape 1471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715" name="Shape 1471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2" name="Shape 1472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23" name="Shape 1472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24" name="Shape 1472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25" name="Shape 1472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2" name="Shape 147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33" name="Shape 1473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34" name="Shape 1473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6" name="Shape 152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7" name="Shape 152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28" name="Shape 152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1" name="Shape 14741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42" name="Shape 14742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43" name="Shape 147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51" name="Shape 147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52" name="Shape 147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53" name="Shape 147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754" name="Shape 14754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755" name="Shape 1475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56" name="Shape 147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64" name="Shape 147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65" name="Shape 147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66" name="Shape 147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767" name="Shape 1476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768" name="Shape 1476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69" name="Shape 147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77" name="Shape 147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78" name="Shape 147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79" name="Shape 147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780" name="Shape 1478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4781" name="Shape 1478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82" name="Shape 147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8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90" name="Shape 147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91" name="Shape 147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92" name="Shape 1479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793" name="Shape 1479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794" name="Shape 1479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95" name="Shape 147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03" name="Shape 148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04" name="Shape 148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05" name="Shape 148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06" name="Shape 1480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807" name="Shape 1480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08" name="Shape 14808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4809" name="Shape 148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17" name="Shape 148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18" name="Shape 148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19" name="Shape 148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20" name="Shape 1482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821" name="Shape 148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29" name="Shape 148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30" name="Shape 148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31" name="Shape 1483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32" name="Shape 148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40" name="Shape 148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41" name="Shape 148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42" name="Shape 148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43" name="Shape 14843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844" name="Shape 14844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45" name="Shape 14845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4846" name="Shape 148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54" name="Shape 148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55" name="Shape 148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56" name="Shape 148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57" name="Shape 14857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4858" name="Shape 1485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59" name="Shape 14859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60" name="Shape 148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70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Shape 15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6" name="Shape 153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68" name="Shape 148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69" name="Shape 148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70" name="Shape 148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71" name="Shape 1487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872" name="Shape 1487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73" name="Shape 148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81" name="Shape 148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82" name="Shape 148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83" name="Shape 148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84" name="Shape 1488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885" name="Shape 1488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86" name="Shape 148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9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894" name="Shape 1489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95" name="Shape 1489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96" name="Shape 1489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897" name="Shape 1489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898" name="Shape 1489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99" name="Shape 148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07" name="Shape 149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08" name="Shape 149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09" name="Shape 149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10" name="Shape 14910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911" name="Shape 1491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12" name="Shape 149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20" name="Shape 149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21" name="Shape 149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22" name="Shape 149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23" name="Shape 1492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924" name="Shape 1492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25" name="Shape 149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33" name="Shape 149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34" name="Shape 149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35" name="Shape 149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36" name="Shape 1493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4937" name="Shape 1493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38" name="Shape 149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46" name="Shape 149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47" name="Shape 149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48" name="Shape 149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49" name="Shape 1494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950" name="Shape 1495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51" name="Shape 149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59" name="Shape 149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60" name="Shape 149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61" name="Shape 149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62" name="Shape 1496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963" name="Shape 1496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64" name="Shape 14964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4965" name="Shape 149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73" name="Shape 149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74" name="Shape 149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75" name="Shape 149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76" name="Shape 1497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977" name="Shape 149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85" name="Shape 149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86" name="Shape 149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87" name="Shape 149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88" name="Shape 149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Shape 154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996" name="Shape 149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97" name="Shape 149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98" name="Shape 149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4999" name="Shape 14999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000" name="Shape 15000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01" name="Shape 15001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5002" name="Shape 150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10" name="Shape 150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11" name="Shape 150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12" name="Shape 150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013" name="Shape 15013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014" name="Shape 1501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015" name="Shape 15015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16" name="Shape 150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24" name="Shape 150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25" name="Shape 150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26" name="Shape 150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027" name="Shape 150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028" name="Shape 1502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9" name="Shape 150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37" name="Shape 150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38" name="Shape 150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39" name="Shape 150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040" name="Shape 1504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041" name="Shape 1504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42" name="Shape 150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50" name="Shape 150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51" name="Shape 150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52" name="Shape 150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053" name="Shape 1505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054" name="Shape 1505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55" name="Shape 150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2" name="Shape 15062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63" name="Shape 1506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64" name="Shape 150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1" name="Shape 1507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72" name="Shape 1507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73" name="Shape 150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0" name="Shape 1508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81" name="Shape 1508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82" name="Shape 150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9" name="Shape 150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90" name="Shape 1509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91" name="Shape 150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8" name="Shape 150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99" name="Shape 1509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00" name="Shape 15100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101" name="Shape 151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1" name="Shape 155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2" name="Shape 155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53" name="Shape 155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8" name="Shape 151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09" name="Shape 151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6" name="Shape 1511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3" name="Shape 15123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24" name="Shape 15124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25" name="Shape 15125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126" name="Shape 151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3" name="Shape 15133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34" name="Shape 1513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35" name="Shape 15135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36" name="Shape 151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3" name="Shape 151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44" name="Shape 1514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45" name="Shape 151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2" name="Shape 15152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53" name="Shape 15153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54" name="Shape 151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62" name="Shape 151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63" name="Shape 151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64" name="Shape 151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165" name="Shape 15165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166" name="Shape 1516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67" name="Shape 15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7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75" name="Shape 151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76" name="Shape 151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77" name="Shape 1517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178" name="Shape 1517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179" name="Shape 1517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80" name="Shape 15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88" name="Shape 151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89" name="Shape 151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90" name="Shape 151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191" name="Shape 1519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192" name="Shape 1519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93" name="Shape 15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01" name="Shape 152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02" name="Shape 152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03" name="Shape 152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04" name="Shape 1520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205" name="Shape 1520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6" name="Shape 15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Shape 156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1" name="Shape 156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2" name="Shape 156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3" name="Shape 156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14" name="Shape 152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15" name="Shape 152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16" name="Shape 152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17" name="Shape 1521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218" name="Shape 1521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19" name="Shape 1521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5220" name="Shape 15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28" name="Shape 152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29" name="Shape 152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30" name="Shape 152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31" name="Shape 1523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232" name="Shape 15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40" name="Shape 152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41" name="Shape 152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42" name="Shape 152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43" name="Shape 15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51" name="Shape 152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52" name="Shape 152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53" name="Shape 152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54" name="Shape 15254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255" name="Shape 15255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56" name="Shape 15256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5257" name="Shape 152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65" name="Shape 152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66" name="Shape 152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67" name="Shape 152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68" name="Shape 1526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269" name="Shape 1526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270" name="Shape 1527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71" name="Shape 15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79" name="Shape 152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80" name="Shape 152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81" name="Shape 152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82" name="Shape 1528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283" name="Shape 1528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84" name="Shape 15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92" name="Shape 152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93" name="Shape 152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94" name="Shape 152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295" name="Shape 1529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296" name="Shape 1529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97" name="Shape 15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305" name="Shape 153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06" name="Shape 153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07" name="Shape 153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308" name="Shape 1530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309" name="Shape 1530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10" name="Shape 15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7" name="Shape 1531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18" name="Shape 1531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19" name="Shape 153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6" name="Shape 153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27" name="Shape 1532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28" name="Shape 153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71" name="Shape 157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2" name="Shape 1572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5" name="Shape 1533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36" name="Shape 1533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37" name="Shape 1533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4" name="Shape 1534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45" name="Shape 1534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46" name="Shape 153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3" name="Shape 153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54" name="Shape 1535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55" name="Shape 15355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356" name="Shape 153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536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64" name="Shape 153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Shape 153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Shape 15378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79" name="Shape 15379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80" name="Shape 15380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381" name="Shape 153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Shape 1538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89" name="Shape 1538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90" name="Shape 1539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91" name="Shape 153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Shape 153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99" name="Shape 1539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00" name="Shape 154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7" name="Shape 15407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408" name="Shape 15408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09" name="Shape 154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17" name="Shape 154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18" name="Shape 154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19" name="Shape 154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20" name="Shape 15420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421" name="Shape 1542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22" name="Shape 15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80" name="Shape 1580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1" name="Shape 158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30" name="Shape 154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31" name="Shape 154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32" name="Shape 154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33" name="Shape 1543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434" name="Shape 1543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35" name="Shape 154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43" name="Shape 154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44" name="Shape 154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45" name="Shape 154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46" name="Shape 1544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447" name="Shape 1544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48" name="Shape 15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56" name="Shape 154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57" name="Shape 154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58" name="Shape 154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59" name="Shape 1545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460" name="Shape 1546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61" name="Shape 15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69" name="Shape 154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70" name="Shape 154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71" name="Shape 154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72" name="Shape 1547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473" name="Shape 1547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74" name="Shape 15474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5475" name="Shape 15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83" name="Shape 154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84" name="Shape 154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85" name="Shape 154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86" name="Shape 154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487" name="Shape 154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95" name="Shape 154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96" name="Shape 154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97" name="Shape 154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498" name="Shape 154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06" name="Shape 155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07" name="Shape 155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08" name="Shape 155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509" name="Shape 15509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510" name="Shape 15510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11" name="Shape 15511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5512" name="Shape 15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20" name="Shape 155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21" name="Shape 155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22" name="Shape 155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523" name="Shape 15523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524" name="Shape 1552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525" name="Shape 15525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26" name="Shape 15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34" name="Shape 155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35" name="Shape 155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36" name="Shape 155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537" name="Shape 1553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538" name="Shape 1553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39" name="Shape 155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47" name="Shape 155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48" name="Shape 155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49" name="Shape 155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550" name="Shape 1555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551" name="Shape 1555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52" name="Shape 155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89" name="Shape 15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0" name="Shape 15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1" name="Shape 15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92" name="Shape 159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93" name="Shape 159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4" name="Shape 15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60" name="Shape 155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61" name="Shape 155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62" name="Shape 155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563" name="Shape 1556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564" name="Shape 1556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65" name="Shape 155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2" name="Shape 15572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73" name="Shape 1557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74" name="Shape 155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1" name="Shape 1558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82" name="Shape 1558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83" name="Shape 1558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0" name="Shape 1559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91" name="Shape 1559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92" name="Shape 1559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9" name="Shape 1559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00" name="Shape 1560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01" name="Shape 156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8" name="Shape 156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09" name="Shape 1560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10" name="Shape 15610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611" name="Shape 156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8" name="Shape 156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19" name="Shape 156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" name="Shape 156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3" name="Shape 15633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34" name="Shape 15634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35" name="Shape 15635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636" name="Shape 156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3" name="Shape 15643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44" name="Shape 1564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45" name="Shape 15645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46" name="Shape 156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2" name="Shape 16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3" name="Shape 16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5" name="Shape 160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06" name="Shape 160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7" name="Shape 1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3" name="Shape 156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54" name="Shape 1565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55" name="Shape 1565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2" name="Shape 15662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63" name="Shape 15663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64" name="Shape 156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672" name="Shape 156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73" name="Shape 156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74" name="Shape 156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675" name="Shape 15675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676" name="Shape 1567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77" name="Shape 156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685" name="Shape 156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86" name="Shape 156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87" name="Shape 156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688" name="Shape 1568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689" name="Shape 1568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90" name="Shape 156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698" name="Shape 156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9" name="Shape 156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00" name="Shape 157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01" name="Shape 1570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702" name="Shape 1570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03" name="Shape 157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11" name="Shape 157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2" name="Shape 157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3" name="Shape 157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14" name="Shape 1571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715" name="Shape 1571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6" name="Shape 157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24" name="Shape 157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25" name="Shape 157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26" name="Shape 157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27" name="Shape 1572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728" name="Shape 1572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29" name="Shape 1572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5730" name="Shape 157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38" name="Shape 157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39" name="Shape 157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40" name="Shape 157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41" name="Shape 1574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742" name="Shape 157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50" name="Shape 157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51" name="Shape 157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52" name="Shape 157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53" name="Shape 157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61" name="Shape 157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62" name="Shape 157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63" name="Shape 157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64" name="Shape 15764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765" name="Shape 15765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66" name="Shape 15766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5767" name="Shape 157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5" name="Shape 16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6" name="Shape 16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7" name="Shape 16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18" name="Shape 161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19" name="Shape 161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0" name="Shape 16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75" name="Shape 157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76" name="Shape 157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77" name="Shape 1577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78" name="Shape 1577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779" name="Shape 1577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780" name="Shape 1578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81" name="Shape 157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89" name="Shape 157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90" name="Shape 157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91" name="Shape 157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792" name="Shape 1579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793" name="Shape 1579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94" name="Shape 157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802" name="Shape 158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03" name="Shape 158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04" name="Shape 158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805" name="Shape 1580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806" name="Shape 1580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07" name="Shape 158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815" name="Shape 158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16" name="Shape 158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17" name="Shape 158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818" name="Shape 1581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819" name="Shape 1581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20" name="Shape 158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7" name="Shape 158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28" name="Shape 158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29" name="Shape 1582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3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31" name="Shape 15831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832" name="Shape 1583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33" name="Shape 158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0" name="Shape 158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41" name="Shape 158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42" name="Shape 1584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4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44" name="Shape 1584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845" name="Shape 1584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46" name="Shape 158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3" name="Shape 158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54" name="Shape 158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55" name="Shape 1585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5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57" name="Shape 1585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858" name="Shape 1585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59" name="Shape 158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6" name="Shape 158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67" name="Shape 158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68" name="Shape 1586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6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70" name="Shape 1587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871" name="Shape 1587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72" name="Shape 158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9" name="Shape 158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80" name="Shape 158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81" name="Shape 15881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82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83" name="Shape 1588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884" name="Shape 1588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85" name="Shape 15885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5886" name="Shape 158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3" name="Shape 158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94" name="Shape 158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95" name="Shape 1589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89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97" name="Shape 1589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898" name="Shape 158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28" name="Shape 16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9" name="Shape 16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0" name="Shape 16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31" name="Shape 163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32" name="Shape 163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3" name="Shape 16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5" name="Shape 159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06" name="Shape 159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07" name="Shape 15907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08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09" name="Shape 159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6" name="Shape 159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17" name="Shape 159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18" name="Shape 1591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1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20" name="Shape 1592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921" name="Shape 1592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22" name="Shape 1592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5923" name="Shape 159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0" name="Shape 159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31" name="Shape 159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32" name="Shape 1593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3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34" name="Shape 15934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935" name="Shape 1593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936" name="Shape 15936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37" name="Shape 159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4" name="Shape 159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45" name="Shape 159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46" name="Shape 1594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4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48" name="Shape 1594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949" name="Shape 1594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50" name="Shape 159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7" name="Shape 159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58" name="Shape 159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59" name="Shape 1595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6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61" name="Shape 1596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962" name="Shape 1596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63" name="Shape 159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0" name="Shape 159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71" name="Shape 159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72" name="Shape 1597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7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74" name="Shape 1597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5975" name="Shape 1597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76" name="Shape 159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3" name="Shape 159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84" name="Shape 159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85" name="Shape 1598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598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87" name="Shape 15987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808080">
                <a:alpha val="71999"/>
              </a:srgbClr>
            </a:outerShdw>
          </a:effectLst>
        </p:spPr>
        <p:txBody>
          <a:bodyPr lIns="45719" rIns="45719"/>
          <a:lstStyle/>
          <a:p>
            <a:pPr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88" name="Shape 159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996" name="Shape 159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97" name="Shape 159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98" name="Shape 159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5999" name="Shape 1599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000" name="Shape 160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01" name="Shape 160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09" name="Shape 160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10" name="Shape 160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11" name="Shape 160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12" name="Shape 1601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013" name="Shape 1601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14" name="Shape 160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22" name="Shape 160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23" name="Shape 160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24" name="Shape 160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25" name="Shape 1602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026" name="Shape 1602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27" name="Shape 160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83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8516938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1" name="Shape 16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2" name="Shape 16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3" name="Shape 16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4" name="Shape 164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45" name="Shape 164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6" name="Shape 164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47" name="Shape 16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35" name="Shape 160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36" name="Shape 160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37" name="Shape 160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38" name="Shape 1603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039" name="Shape 1603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40" name="Shape 160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48" name="Shape 160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49" name="Shape 160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50" name="Shape 160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51" name="Shape 1605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052" name="Shape 1605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53" name="Shape 16053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054" name="Shape 160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62" name="Shape 160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3" name="Shape 160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4" name="Shape 160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65" name="Shape 1606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066" name="Shape 160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74" name="Shape 160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75" name="Shape 160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76" name="Shape 160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77" name="Shape 160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85" name="Shape 160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6" name="Shape 160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7" name="Shape 160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088" name="Shape 16088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089" name="Shape 16089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90" name="Shape 16090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091" name="Shape 160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099" name="Shape 160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00" name="Shape 161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01" name="Shape 161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102" name="Shape 1610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103" name="Shape 1610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04" name="Shape 1610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05" name="Shape 16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13" name="Shape 161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14" name="Shape 161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15" name="Shape 161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116" name="Shape 161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117" name="Shape 1611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18" name="Shape 16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26" name="Shape 161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27" name="Shape 161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28" name="Shape 161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129" name="Shape 1612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130" name="Shape 1613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31" name="Shape 16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3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39" name="Shape 161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40" name="Shape 161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41" name="Shape 1614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142" name="Shape 1614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143" name="Shape 1614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44" name="Shape 16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1" name="Shape 16151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52" name="Shape 1615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53" name="Shape 161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5" name="Shape 16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6" name="Shape 16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8" name="Shape 165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59" name="Shape 1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Shape 1616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61" name="Shape 1616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62" name="Shape 1616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9" name="Shape 1616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70" name="Shape 1617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71" name="Shape 161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8" name="Shape 1617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79" name="Shape 1617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80" name="Shape 1618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7" name="Shape 1618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88" name="Shape 1618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89" name="Shape 1618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190" name="Shape 161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7" name="Shape 1619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198" name="Shape 161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5" name="Shape 1620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2" name="Shape 1621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13" name="Shape 1621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14" name="Shape 1621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215" name="Shape 1621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2" name="Shape 1622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23" name="Shape 1622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224" name="Shape 1622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25" name="Shape 1622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2" name="Shape 162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33" name="Shape 1623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34" name="Shape 1623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1" name="Shape 16241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42" name="Shape 16242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43" name="Shape 162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67" name="Shape 16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8" name="Shape 16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9" name="Shape 16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70" name="Shape 16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" name="Shape 162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51" name="Shape 162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52" name="Shape 1625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25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54" name="Shape 16254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255" name="Shape 1625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56" name="Shape 16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3" name="Shape 162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4" name="Shape 162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5" name="Shape 1626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26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67" name="Shape 1626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268" name="Shape 1626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69" name="Shape 16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6" name="Shape 162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77" name="Shape 162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78" name="Shape 1627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27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80" name="Shape 1628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281" name="Shape 1628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82" name="Shape 16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9" name="Shape 162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90" name="Shape 162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91" name="Shape 16291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292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93" name="Shape 1629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294" name="Shape 1629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95" name="Shape 162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" name="Shape 163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03" name="Shape 163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04" name="Shape 16304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05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06" name="Shape 1630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307" name="Shape 1630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08" name="Shape 16308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309" name="Shape 163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6" name="Shape 163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17" name="Shape 163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18" name="Shape 1631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1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20" name="Shape 1632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321" name="Shape 16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8" name="Shape 163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29" name="Shape 163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30" name="Shape 1633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3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32" name="Shape 16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9" name="Shape 163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40" name="Shape 163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41" name="Shape 16341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42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43" name="Shape 16343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344" name="Shape 16344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45" name="Shape 16345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346" name="Shape 16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" name="Shape 163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54" name="Shape 163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55" name="Shape 1635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5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57" name="Shape 16357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358" name="Shape 1635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359" name="Shape 16359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60" name="Shape 163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7" name="Shape 163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68" name="Shape 163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69" name="Shape 1636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7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71" name="Shape 1637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372" name="Shape 1637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73" name="Shape 16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8" name="Shape 16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0" name="Shape 16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81" name="Shape 168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82" name="Shape 168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Shape 168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84" name="Shape 16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0" name="Shape 163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81" name="Shape 163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82" name="Shape 1638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8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84" name="Shape 1638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385" name="Shape 1638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86" name="Shape 163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Shape 163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94" name="Shape 163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95" name="Shape 1639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39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97" name="Shape 1639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398" name="Shape 1639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99" name="Shape 163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Shape 164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07" name="Shape 164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08" name="Shape 1640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40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10" name="Shape 16410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808080">
                <a:alpha val="71999"/>
              </a:srgbClr>
            </a:outerShdw>
          </a:effectLst>
        </p:spPr>
        <p:txBody>
          <a:bodyPr lIns="45719" rIns="45719"/>
          <a:lstStyle/>
          <a:p>
            <a:pPr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11" name="Shape 164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8" name="Shape 164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19" name="Shape 164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20" name="Shape 1642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42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22" name="Shape 16422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23" name="Shape 16423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0" name="Shape 164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31" name="Shape 164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32" name="Shape 1643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1643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34" name="Shape 16434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435" name="Shape 1643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7772400" cy="165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36" name="Shape 164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44" name="Shape 164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45" name="Shape 164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46" name="Shape 164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47" name="Shape 1644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448" name="Shape 164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49" name="Shape 164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57" name="Shape 164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58" name="Shape 164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59" name="Shape 164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60" name="Shape 1646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461" name="Shape 1646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62" name="Shape 164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70" name="Shape 164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71" name="Shape 164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72" name="Shape 164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73" name="Shape 164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474" name="Shape 164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75" name="Shape 16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83" name="Shape 164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84" name="Shape 164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85" name="Shape 164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86" name="Shape 164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487" name="Shape 1648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88" name="Shape 164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96" name="Shape 164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97" name="Shape 164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98" name="Shape 164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499" name="Shape 1649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500" name="Shape 1650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01" name="Shape 16501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502" name="Shape 165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2" name="Shape 16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3" name="Shape 16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Shape 16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5" name="Shape 169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96" name="Shape 169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7" name="Shape 169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8" name="Shape 16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10" name="Shape 165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11" name="Shape 165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12" name="Shape 165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13" name="Shape 1651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514" name="Shape 16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22" name="Shape 165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23" name="Shape 165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24" name="Shape 165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25" name="Shape 16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33" name="Shape 165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34" name="Shape 165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35" name="Shape 165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36" name="Shape 16536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537" name="Shape 16537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8" name="Shape 16538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539" name="Shape 165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47" name="Shape 165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48" name="Shape 165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49" name="Shape 165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50" name="Shape 1655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551" name="Shape 165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52" name="Shape 1655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53" name="Shape 16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61" name="Shape 165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62" name="Shape 165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63" name="Shape 165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64" name="Shape 165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565" name="Shape 1656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66" name="Shape 165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74" name="Shape 165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75" name="Shape 165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76" name="Shape 165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77" name="Shape 1657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578" name="Shape 1657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79" name="Shape 165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87" name="Shape 165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88" name="Shape 165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89" name="Shape 165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590" name="Shape 1659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591" name="Shape 1659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92" name="Shape 16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" name="Shape 1659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00" name="Shape 166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01" name="Shape 166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8" name="Shape 166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09" name="Shape 1660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10" name="Shape 1661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7" name="Shape 1661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18" name="Shape 1661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19" name="Shape 166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06" name="Shape 17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7" name="Shape 17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8" name="Shape 17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09" name="Shape 170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10" name="Shape 171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1" name="Shape 17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6" name="Shape 166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27" name="Shape 1662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28" name="Shape 166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5" name="Shape 166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36" name="Shape 1663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37" name="Shape 1663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638" name="Shape 1663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5" name="Shape 1664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46" name="Shape 166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3" name="Shape 166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" name="Shape 1666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61" name="Shape 1666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62" name="Shape 1666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663" name="Shape 166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" name="Shape 1667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71" name="Shape 1667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672" name="Shape 1667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73" name="Shape 166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" name="Shape 166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81" name="Shape 1668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82" name="Shape 166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9" name="Shape 16689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90" name="Shape 16690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91" name="Shape 166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8" name="Shape 166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99" name="Shape 166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00" name="Shape 167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0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02" name="Shape 1670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703" name="Shape 1670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04" name="Shape 167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" name="Shape 167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12" name="Shape 167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13" name="Shape 167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1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15" name="Shape 1671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716" name="Shape 1671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17" name="Shape 167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9" name="Shape 17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0" name="Shape 17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1" name="Shape 17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2" name="Shape 172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23" name="Shape 172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4" name="Shape 1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4" name="Shape 167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25" name="Shape 167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26" name="Shape 167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2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28" name="Shape 1672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729" name="Shape 1672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30" name="Shape 167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7" name="Shape 167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38" name="Shape 167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39" name="Shape 167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4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41" name="Shape 1674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742" name="Shape 1674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43" name="Shape 167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0" name="Shape 167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51" name="Shape 167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52" name="Shape 167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5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54" name="Shape 1675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755" name="Shape 1675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56" name="Shape 1675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757" name="Shape 167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4" name="Shape 167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65" name="Shape 167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66" name="Shape 167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6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68" name="Shape 1676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769" name="Shape 167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6" name="Shape 167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77" name="Shape 167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78" name="Shape 167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7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80" name="Shape 167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7" name="Shape 167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8" name="Shape 167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9" name="Shape 167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79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791" name="Shape 1679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792" name="Shape 1679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93" name="Shape 1679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794" name="Shape 167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1" name="Shape 168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02" name="Shape 168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03" name="Shape 168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0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05" name="Shape 1680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806" name="Shape 168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807" name="Shape 1680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08" name="Shape 168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5" name="Shape 168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16" name="Shape 168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17" name="Shape 168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1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19" name="Shape 1681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820" name="Shape 1682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21" name="Shape 168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8" name="Shape 168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9" name="Shape 168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30" name="Shape 168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3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32" name="Shape 1683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833" name="Shape 1683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4" name="Shape 168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1" name="Shape 168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42" name="Shape 168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43" name="Shape 168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4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45" name="Shape 1684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846" name="Shape 1684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47" name="Shape 168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32" name="Shape 17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3" name="Shape 17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4" name="Shape 17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35" name="Shape 173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36" name="Shape 173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7" name="Shape 17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4" name="Shape 168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55" name="Shape 168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56" name="Shape 168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5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58" name="Shape 16858"/>
          <p:cNvSpPr>
            <a:spLocks noGrp="1"/>
          </p:cNvSpPr>
          <p:nvPr>
            <p:ph type="title"/>
          </p:nvPr>
        </p:nvSpPr>
        <p:spPr>
          <a:xfrm>
            <a:off x="1447800" y="190500"/>
            <a:ext cx="6248400" cy="63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859" name="Shape 168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6" name="Shape 168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67" name="Shape 168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68" name="Shape 168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1686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70" name="Shape 16870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71" name="Shape 16871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879" name="Shape 168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80" name="Shape 168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81" name="Shape 168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882" name="Shape 1688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883" name="Shape 1688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84" name="Shape 168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892" name="Shape 168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93" name="Shape 168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94" name="Shape 168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895" name="Shape 1689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896" name="Shape 1689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97" name="Shape 168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05" name="Shape 169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06" name="Shape 169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07" name="Shape 169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08" name="Shape 1690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6909" name="Shape 1690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10" name="Shape 169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18" name="Shape 169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19" name="Shape 169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20" name="Shape 169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21" name="Shape 1692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922" name="Shape 1692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23" name="Shape 169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31" name="Shape 169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32" name="Shape 169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33" name="Shape 169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34" name="Shape 1693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935" name="Shape 1693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36" name="Shape 1693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6937" name="Shape 169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4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45" name="Shape 1694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6" name="Shape 169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7" name="Shape 1694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48" name="Shape 1694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6949" name="Shape 169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57" name="Shape 169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8" name="Shape 169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9" name="Shape 169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60" name="Shape 169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68" name="Shape 169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9" name="Shape 169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70" name="Shape 169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71" name="Shape 1697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972" name="Shape 1697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73" name="Shape 1697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6974" name="Shape 169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Shape 174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45" name="Shape 174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6" name="Shape 174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82" name="Shape 169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83" name="Shape 169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84" name="Shape 169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85" name="Shape 1698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6986" name="Shape 1698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87" name="Shape 1698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88" name="Shape 169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96" name="Shape 169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97" name="Shape 169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98" name="Shape 169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6999" name="Shape 1699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000" name="Shape 1700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01" name="Shape 170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009" name="Shape 170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10" name="Shape 170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11" name="Shape 170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012" name="Shape 1701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013" name="Shape 1701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14" name="Shape 170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022" name="Shape 170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23" name="Shape 170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24" name="Shape 170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025" name="Shape 1702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026" name="Shape 1702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27" name="Shape 170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4" name="Shape 1703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35" name="Shape 1703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36" name="Shape 170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3" name="Shape 170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44" name="Shape 1704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45" name="Shape 170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2" name="Shape 1705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53" name="Shape 1705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54" name="Shape 170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1" name="Shape 1706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62" name="Shape 1706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63" name="Shape 170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" name="Shape 170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71" name="Shape 1707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72" name="Shape 1707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073" name="Shape 170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" name="Shape 170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81" name="Shape 170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Shape 17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4" name="Shape 175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5" name="Shape 175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8" name="Shape 1708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5" name="Shape 1709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96" name="Shape 1709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97" name="Shape 1709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098" name="Shape 170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5" name="Shape 1710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106" name="Shape 171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107" name="Shape 1710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08" name="Shape 1710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5" name="Shape 1711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116" name="Shape 1711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17" name="Shape 1711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4" name="Shape 1712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125" name="Shape 1712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26" name="Shape 171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34" name="Shape 171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35" name="Shape 171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36" name="Shape 171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137" name="Shape 1713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138" name="Shape 1713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39" name="Shape 17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47" name="Shape 171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48" name="Shape 171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49" name="Shape 171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150" name="Shape 1715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151" name="Shape 1715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52" name="Shape 17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60" name="Shape 171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61" name="Shape 171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62" name="Shape 171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163" name="Shape 1716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7164" name="Shape 1716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65" name="Shape 17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73" name="Shape 171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74" name="Shape 171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75" name="Shape 171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176" name="Shape 1717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177" name="Shape 1717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78" name="Shape 17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186" name="Shape 171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87" name="Shape 171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88" name="Shape 171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189" name="Shape 1718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190" name="Shape 1719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91" name="Shape 1719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7192" name="Shape 17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angepaste indel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96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8492484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Shape 176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63" name="Shape 176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4" name="Shape 1764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9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00" name="Shape 172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01" name="Shape 172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02" name="Shape 1720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03" name="Shape 1720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204" name="Shape 17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12" name="Shape 172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13" name="Shape 172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14" name="Shape 172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15" name="Shape 17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23" name="Shape 172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24" name="Shape 172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25" name="Shape 172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26" name="Shape 1722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227" name="Shape 1722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28" name="Shape 1722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7229" name="Shape 17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37" name="Shape 172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38" name="Shape 172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39" name="Shape 172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40" name="Shape 1724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241" name="Shape 1724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42" name="Shape 1724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43" name="Shape 17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51" name="Shape 172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52" name="Shape 172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53" name="Shape 172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54" name="Shape 1725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255" name="Shape 1725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56" name="Shape 17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64" name="Shape 172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65" name="Shape 172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66" name="Shape 172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67" name="Shape 1726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268" name="Shape 1726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69" name="Shape 17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77" name="Shape 172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78" name="Shape 172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79" name="Shape 172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280" name="Shape 1728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281" name="Shape 1728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82" name="Shape 17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9" name="Shape 1728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290" name="Shape 1729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91" name="Shape 172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8" name="Shape 172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299" name="Shape 1729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00" name="Shape 173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" name="Shape 1730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08" name="Shape 1730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09" name="Shape 173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Shape 177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72" name="Shape 177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3" name="Shape 177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6" name="Shape 1731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17" name="Shape 1731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18" name="Shape 173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5" name="Shape 173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26" name="Shape 1732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27" name="Shape 1732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328" name="Shape 173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5" name="Shape 173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36" name="Shape 173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3" name="Shape 173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0" name="Shape 1735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51" name="Shape 1735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2" name="Shape 1735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353" name="Shape 173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0" name="Shape 1736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61" name="Shape 1736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362" name="Shape 1736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63" name="Shape 173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0" name="Shape 173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71" name="Shape 1737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72" name="Shape 1737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9" name="Shape 17379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380" name="Shape 17380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81" name="Shape 173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389" name="Shape 173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0" name="Shape 173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1" name="Shape 173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392" name="Shape 1739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393" name="Shape 1739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94" name="Shape 17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02" name="Shape 174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03" name="Shape 174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04" name="Shape 174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05" name="Shape 1740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06" name="Shape 1740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07" name="Shape 174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Shape 17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1" name="Shape 178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2" name="Shape 178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83" name="Shape 178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15" name="Shape 174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16" name="Shape 174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17" name="Shape 174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18" name="Shape 1741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7419" name="Shape 1741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20" name="Shape 174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28" name="Shape 174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9" name="Shape 174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30" name="Shape 174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31" name="Shape 1743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32" name="Shape 1743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33" name="Shape 17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41" name="Shape 174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42" name="Shape 174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43" name="Shape 174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44" name="Shape 1744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45" name="Shape 1744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46" name="Shape 1744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7447" name="Shape 174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55" name="Shape 174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56" name="Shape 174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57" name="Shape 174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58" name="Shape 1745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59" name="Shape 174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67" name="Shape 174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68" name="Shape 174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69" name="Shape 174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70" name="Shape 17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78" name="Shape 174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79" name="Shape 174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80" name="Shape 174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81" name="Shape 1748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482" name="Shape 1748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83" name="Shape 1748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7484" name="Shape 17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92" name="Shape 174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93" name="Shape 174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94" name="Shape 174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495" name="Shape 1749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496" name="Shape 1749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497" name="Shape 1749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98" name="Shape 174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506" name="Shape 175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07" name="Shape 175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08" name="Shape 175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509" name="Shape 1750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510" name="Shape 1751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11" name="Shape 175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519" name="Shape 175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20" name="Shape 175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21" name="Shape 175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522" name="Shape 1752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523" name="Shape 1752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24" name="Shape 175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532" name="Shape 175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3" name="Shape 175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4" name="Shape 175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535" name="Shape 1753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536" name="Shape 1753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37" name="Shape 175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1" name="Shape 179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4" name="Shape 1754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45" name="Shape 1754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46" name="Shape 175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3" name="Shape 175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54" name="Shape 1755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55" name="Shape 1755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2" name="Shape 1756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63" name="Shape 1756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64" name="Shape 175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" name="Shape 1757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72" name="Shape 1757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73" name="Shape 175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0" name="Shape 175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81" name="Shape 1758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82" name="Shape 1758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583" name="Shape 1758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0" name="Shape 1759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91" name="Shape 175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8" name="Shape 175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5" name="Shape 1760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606" name="Shape 1760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07" name="Shape 1760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608" name="Shape 1760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" name="Shape 1761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616" name="Shape 1761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617" name="Shape 1761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18" name="Shape 176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5" name="Shape 176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626" name="Shape 1762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27" name="Shape 176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Shape 179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4" name="Shape 1763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635" name="Shape 1763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36" name="Shape 176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44" name="Shape 176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45" name="Shape 176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46" name="Shape 176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647" name="Shape 1764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648" name="Shape 176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49" name="Shape 176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57" name="Shape 176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58" name="Shape 176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59" name="Shape 176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660" name="Shape 1766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661" name="Shape 1766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62" name="Shape 176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70" name="Shape 176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71" name="Shape 176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72" name="Shape 176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673" name="Shape 176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7674" name="Shape 176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75" name="Shape 176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83" name="Shape 176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84" name="Shape 176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85" name="Shape 176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686" name="Shape 176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687" name="Shape 1768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88" name="Shape 17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696" name="Shape 176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97" name="Shape 176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98" name="Shape 176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699" name="Shape 1769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700" name="Shape 1770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01" name="Shape 1770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7702" name="Shape 177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10" name="Shape 177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11" name="Shape 177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12" name="Shape 177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13" name="Shape 1771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714" name="Shape 177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22" name="Shape 177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23" name="Shape 177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24" name="Shape 177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25" name="Shape 177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33" name="Shape 177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34" name="Shape 177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35" name="Shape 177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36" name="Shape 1773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737" name="Shape 1773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38" name="Shape 1773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7739" name="Shape 177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47" name="Shape 177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48" name="Shape 177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49" name="Shape 177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50" name="Shape 1775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751" name="Shape 177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52" name="Shape 1775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53" name="Shape 177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06" name="Shape 180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7" name="Shape 180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08" name="Shape 180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61" name="Shape 177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62" name="Shape 177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63" name="Shape 177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64" name="Shape 177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765" name="Shape 1776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66" name="Shape 177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74" name="Shape 177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75" name="Shape 177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76" name="Shape 177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77" name="Shape 1777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778" name="Shape 1777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79" name="Shape 177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87" name="Shape 177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88" name="Shape 177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89" name="Shape 177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7790" name="Shape 1779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791" name="Shape 1779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92" name="Shape 177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9" name="Shape 1779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00" name="Shape 178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01" name="Shape 1780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8" name="Shape 178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09" name="Shape 1780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10" name="Shape 1781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" name="Shape 1781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18" name="Shape 1781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19" name="Shape 1781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6" name="Shape 178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27" name="Shape 1782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28" name="Shape 1782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5" name="Shape 178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36" name="Shape 1783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37" name="Shape 1783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838" name="Shape 1783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5" name="Shape 1784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46" name="Shape 1784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3" name="Shape 1785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16" name="Shape 181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7" name="Shape 181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8" name="Shape 181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0" name="Shape 1786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61" name="Shape 1786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62" name="Shape 1786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863" name="Shape 1786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0" name="Shape 1787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71" name="Shape 1787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872" name="Shape 1787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73" name="Shape 1787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0" name="Shape 178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81" name="Shape 1788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82" name="Shape 1788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" name="Shape 17889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90" name="Shape 17890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91" name="Shape 1789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8" name="Shape 17898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899" name="Shape 178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6" name="Shape 1790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07" name="Shape 17907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2pPr>
            <a:lvl3pPr marL="968375" indent="-357187"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08" name="Shape 17908"/>
          <p:cNvSpPr>
            <a:spLocks noGrp="1"/>
          </p:cNvSpPr>
          <p:nvPr>
            <p:ph type="sldNum" sz="quarter" idx="2"/>
          </p:nvPr>
        </p:nvSpPr>
        <p:spPr>
          <a:xfrm>
            <a:off x="8542035" y="5121329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5" name="Shape 179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16" name="Shape 179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17" name="Shape 1791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1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19" name="Shape 1791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920" name="Shape 1792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21" name="Shape 179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8" name="Shape 179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29" name="Shape 179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30" name="Shape 1793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3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32" name="Shape 1793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933" name="Shape 1793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34" name="Shape 179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1" name="Shape 179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42" name="Shape 179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43" name="Shape 1794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4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45" name="Shape 1794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7946" name="Shape 1794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47" name="Shape 179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4" name="Shape 179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55" name="Shape 179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56" name="Shape 1795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5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58" name="Shape 1795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959" name="Shape 1795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60" name="Shape 179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6" name="Shape 182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7" name="Shape 182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7" name="Shape 179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68" name="Shape 179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69" name="Shape 1796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7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71" name="Shape 1797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972" name="Shape 1797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73" name="Shape 1797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7974" name="Shape 179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1" name="Shape 179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2" name="Shape 179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3" name="Shape 1798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8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85" name="Shape 179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986" name="Shape 179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3" name="Shape 179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94" name="Shape 179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95" name="Shape 1799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799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7997" name="Shape 179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4" name="Shape 180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05" name="Shape 180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06" name="Shape 1800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0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08" name="Shape 1800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009" name="Shape 1800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10" name="Shape 1801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8011" name="Shape 180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8" name="Shape 180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9" name="Shape 180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20" name="Shape 1802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2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22" name="Shape 1802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023" name="Shape 1802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024" name="Shape 1802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25" name="Shape 180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" name="Shape 180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33" name="Shape 180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34" name="Shape 1803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3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36" name="Shape 1803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037" name="Shape 1803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38" name="Shape 180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5" name="Shape 1804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46" name="Shape 180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47" name="Shape 1804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4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49" name="Shape 1804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050" name="Shape 1805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51" name="Shape 180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8" name="Shape 180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59" name="Shape 180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60" name="Shape 1806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6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62" name="Shape 1806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063" name="Shape 1806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64" name="Shape 180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1" name="Shape 180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72" name="Shape 180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73" name="Shape 1807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07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075" name="Shape 18075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076" name="Shape 18076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77" name="Shape 18077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085" name="Shape 180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86" name="Shape 180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87" name="Shape 180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088" name="Shape 1808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089" name="Shape 1808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90" name="Shape 180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35" name="Shape 183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6" name="Shape 183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098" name="Shape 180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99" name="Shape 180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00" name="Shape 181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01" name="Shape 1810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102" name="Shape 1810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03" name="Shape 18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11" name="Shape 181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12" name="Shape 181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13" name="Shape 181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14" name="Shape 1811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8115" name="Shape 1811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16" name="Shape 18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24" name="Shape 181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25" name="Shape 181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26" name="Shape 181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27" name="Shape 181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128" name="Shape 1812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29" name="Shape 18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37" name="Shape 181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8" name="Shape 181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9" name="Shape 181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40" name="Shape 1814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141" name="Shape 1814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42" name="Shape 1814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8143" name="Shape 18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51" name="Shape 181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2" name="Shape 181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3" name="Shape 181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54" name="Shape 1815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155" name="Shape 18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63" name="Shape 181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64" name="Shape 181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65" name="Shape 181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66" name="Shape 18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74" name="Shape 181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75" name="Shape 181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76" name="Shape 181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77" name="Shape 1817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178" name="Shape 1817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79" name="Shape 1817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8180" name="Shape 18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88" name="Shape 181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89" name="Shape 181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90" name="Shape 181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191" name="Shape 1819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192" name="Shape 1819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93" name="Shape 1819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94" name="Shape 18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202" name="Shape 182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03" name="Shape 182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04" name="Shape 182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205" name="Shape 1820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206" name="Shape 1820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07" name="Shape 18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215" name="Shape 182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16" name="Shape 182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17" name="Shape 182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218" name="Shape 1821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219" name="Shape 1821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20" name="Shape 18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4" name="Shape 18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5" name="Shape 184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4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47" name="Shape 184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48" name="Shape 18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9" name="Shape 18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228" name="Shape 182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29" name="Shape 182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30" name="Shape 182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231" name="Shape 1823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232" name="Shape 1823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33" name="Shape 18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0" name="Shape 1824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41" name="Shape 1824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42" name="Shape 182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9" name="Shape 1824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50" name="Shape 1825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51" name="Shape 1825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8" name="Shape 1825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59" name="Shape 1825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60" name="Shape 1826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7" name="Shape 1826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68" name="Shape 1826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69" name="Shape 1826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6" name="Shape 1827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77" name="Shape 1827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78" name="Shape 1827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279" name="Shape 1827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6" name="Shape 1828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287" name="Shape 1828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4" name="Shape 182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1" name="Shape 1830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302" name="Shape 1830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03" name="Shape 1830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304" name="Shape 1830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1" name="Shape 1831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312" name="Shape 1831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13" name="Shape 1831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14" name="Shape 1831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angepaste indel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209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8492484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Shape 18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7" name="Shape 18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8" name="Shape 185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5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60" name="Shape 186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61" name="Shape 186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2" name="Shape 18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1" name="Shape 183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322" name="Shape 1832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23" name="Shape 1832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" name="Shape 1833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331" name="Shape 1833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32" name="Shape 1833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40" name="Shape 183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41" name="Shape 183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42" name="Shape 183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343" name="Shape 1834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44" name="Shape 1834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45" name="Shape 18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53" name="Shape 183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4" name="Shape 183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5" name="Shape 183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356" name="Shape 1835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357" name="Shape 1835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58" name="Shape 183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66" name="Shape 183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67" name="Shape 183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68" name="Shape 183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369" name="Shape 1836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8370" name="Shape 1837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71" name="Shape 18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79" name="Shape 183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80" name="Shape 183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81" name="Shape 183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382" name="Shape 1838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383" name="Shape 1838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84" name="Shape 18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92" name="Shape 183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93" name="Shape 183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94" name="Shape 183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395" name="Shape 1839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396" name="Shape 1839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97" name="Shape 1839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8398" name="Shape 18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06" name="Shape 184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07" name="Shape 184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08" name="Shape 184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09" name="Shape 1840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410" name="Shape 18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18" name="Shape 184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19" name="Shape 184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20" name="Shape 184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21" name="Shape 184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29" name="Shape 184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30" name="Shape 184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31" name="Shape 1843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32" name="Shape 1843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433" name="Shape 1843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34" name="Shape 1843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8435" name="Shape 184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0" name="Shape 18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1" name="Shape 187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7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73" name="Shape 18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874" name="Shape 18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5" name="Shape 18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43" name="Shape 184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44" name="Shape 184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45" name="Shape 184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46" name="Shape 1844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447" name="Shape 1844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448" name="Shape 1844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49" name="Shape 184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57" name="Shape 184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58" name="Shape 184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59" name="Shape 184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60" name="Shape 1846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461" name="Shape 1846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62" name="Shape 184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70" name="Shape 184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71" name="Shape 184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72" name="Shape 184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73" name="Shape 1847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474" name="Shape 1847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75" name="Shape 18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483" name="Shape 184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84" name="Shape 184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85" name="Shape 184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486" name="Shape 1848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487" name="Shape 1848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88" name="Shape 184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5" name="Shape 1849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496" name="Shape 1849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97" name="Shape 1849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4" name="Shape 1850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05" name="Shape 1850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06" name="Shape 1850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" name="Shape 1851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14" name="Shape 1851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15" name="Shape 1851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2" name="Shape 185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23" name="Shape 1852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24" name="Shape 1852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1" name="Shape 1853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32" name="Shape 1853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33" name="Shape 1853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534" name="Shape 1853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1" name="Shape 1854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42" name="Shape 185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Shape 18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3" name="Shape 18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4" name="Shape 188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8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86" name="Shape 18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87" name="Shape 188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8" name="Shape 18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9" name="Shape 185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6" name="Shape 1855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57" name="Shape 1855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58" name="Shape 1855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559" name="Shape 1855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6" name="Shape 1856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67" name="Shape 1856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68" name="Shape 1856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69" name="Shape 1856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6" name="Shape 1857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77" name="Shape 1857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78" name="Shape 1857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" name="Shape 1858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586" name="Shape 1858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87" name="Shape 1858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95" name="Shape 185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96" name="Shape 185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97" name="Shape 185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598" name="Shape 1859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599" name="Shape 1859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00" name="Shape 186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08" name="Shape 186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09" name="Shape 186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10" name="Shape 186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11" name="Shape 1861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612" name="Shape 1861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13" name="Shape 18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21" name="Shape 186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22" name="Shape 186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23" name="Shape 186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24" name="Shape 1862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8625" name="Shape 1862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26" name="Shape 186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34" name="Shape 186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35" name="Shape 186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36" name="Shape 186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37" name="Shape 1863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638" name="Shape 1863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39" name="Shape 18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47" name="Shape 186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48" name="Shape 186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49" name="Shape 186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50" name="Shape 1865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651" name="Shape 1865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52" name="Shape 1865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8653" name="Shape 186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7" name="Shape 189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89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899" name="Shape 189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00" name="Shape 190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1" name="Shape 190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902" name="Shape 19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61" name="Shape 186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62" name="Shape 186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63" name="Shape 186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64" name="Shape 186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665" name="Shape 186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73" name="Shape 186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74" name="Shape 186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75" name="Shape 186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76" name="Shape 186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84" name="Shape 186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85" name="Shape 186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86" name="Shape 1868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687" name="Shape 1868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688" name="Shape 1868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89" name="Shape 1868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8690" name="Shape 186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698" name="Shape 186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99" name="Shape 186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00" name="Shape 187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701" name="Shape 1870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702" name="Shape 1870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703" name="Shape 1870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04" name="Shape 187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12" name="Shape 187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13" name="Shape 187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14" name="Shape 187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715" name="Shape 1871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716" name="Shape 1871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17" name="Shape 187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25" name="Shape 187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26" name="Shape 187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27" name="Shape 187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728" name="Shape 1872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729" name="Shape 1872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30" name="Shape 187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38" name="Shape 187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39" name="Shape 187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40" name="Shape 187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741" name="Shape 1874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742" name="Shape 1874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43" name="Shape 187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0" name="Shape 1875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51" name="Shape 1875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52" name="Shape 1875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" name="Shape 1875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60" name="Shape 1876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61" name="Shape 1876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8" name="Shape 1876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69" name="Shape 1876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70" name="Shape 1877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Shape 19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Shape 19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1" name="Shape 191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3" name="Shape 191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14" name="Shape 19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7" name="Shape 187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78" name="Shape 1877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79" name="Shape 1877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6" name="Shape 1878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87" name="Shape 1878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88" name="Shape 1878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789" name="Shape 1878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6" name="Shape 1879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797" name="Shape 1879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4" name="Shape 1880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1" name="Shape 1881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12" name="Shape 1881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13" name="Shape 1881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814" name="Shape 1881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" name="Shape 1882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22" name="Shape 1882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23" name="Shape 1882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24" name="Shape 1882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" name="Shape 1883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32" name="Shape 1883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33" name="Shape 1883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0" name="Shape 1884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41" name="Shape 1884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42" name="Shape 188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50" name="Shape 188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51" name="Shape 188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52" name="Shape 188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853" name="Shape 1885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854" name="Shape 1885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55" name="Shape 18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63" name="Shape 188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64" name="Shape 188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65" name="Shape 188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866" name="Shape 1886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867" name="Shape 1886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68" name="Shape 188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Shape 19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2" name="Shape 19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3" name="Shape 192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5" name="Shape 19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76" name="Shape 188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77" name="Shape 188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78" name="Shape 188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879" name="Shape 1887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8880" name="Shape 1888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81" name="Shape 188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89" name="Shape 188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90" name="Shape 188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91" name="Shape 188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892" name="Shape 1889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893" name="Shape 1889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94" name="Shape 188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02" name="Shape 189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03" name="Shape 189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04" name="Shape 189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05" name="Shape 1890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906" name="Shape 1890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07" name="Shape 1890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8908" name="Shape 189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1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16" name="Shape 189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17" name="Shape 189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18" name="Shape 1891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19" name="Shape 1891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920" name="Shape 189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28" name="Shape 189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29" name="Shape 189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30" name="Shape 189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31" name="Shape 189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39" name="Shape 189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40" name="Shape 189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41" name="Shape 1894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42" name="Shape 1894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943" name="Shape 1894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44" name="Shape 1894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8945" name="Shape 189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53" name="Shape 189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54" name="Shape 189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55" name="Shape 189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56" name="Shape 1895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957" name="Shape 1895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958" name="Shape 1895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59" name="Shape 189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67" name="Shape 189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68" name="Shape 189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69" name="Shape 189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70" name="Shape 1897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971" name="Shape 1897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72" name="Shape 189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80" name="Shape 189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81" name="Shape 189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82" name="Shape 189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83" name="Shape 1898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984" name="Shape 1898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85" name="Shape 189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93" name="Shape 189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94" name="Shape 189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95" name="Shape 189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8996" name="Shape 1899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8997" name="Shape 1899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98" name="Shape 189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Shape 19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3" name="Shape 19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4" name="Shape 193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3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36" name="Shape 193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37" name="Shape 193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8" name="Shape 193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939" name="Shape 19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" name="Shape 1900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06" name="Shape 1900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07" name="Shape 1900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4" name="Shape 1901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15" name="Shape 1901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16" name="Shape 1901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3" name="Shape 1902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24" name="Shape 1902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25" name="Shape 1902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2" name="Shape 1903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33" name="Shape 1903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34" name="Shape 1903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1" name="Shape 1904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42" name="Shape 1904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43" name="Shape 1904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044" name="Shape 1904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1" name="Shape 1905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52" name="Shape 1905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9" name="Shape 1905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" name="Shape 1906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67" name="Shape 1906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68" name="Shape 1906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069" name="Shape 1906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6" name="Shape 1907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77" name="Shape 1907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078" name="Shape 1907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79" name="Shape 1907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6" name="Shape 1908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87" name="Shape 1908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88" name="Shape 1908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7" name="Shape 19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8" name="Shape 194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4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50" name="Shape 195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51" name="Shape 19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52" name="Shape 195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3" name="Shape 19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5" name="Shape 1909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096" name="Shape 1909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97" name="Shape 1909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4" name="Shape 19104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105" name="Shape 19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2" name="Shape 191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13" name="Shape 191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14" name="Shape 1911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1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16" name="Shape 1911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117" name="Shape 1911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18" name="Shape 19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5" name="Shape 191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26" name="Shape 191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27" name="Shape 1912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2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29" name="Shape 1912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130" name="Shape 1913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31" name="Shape 19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" name="Shape 191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39" name="Shape 191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40" name="Shape 1914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4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42" name="Shape 1914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9143" name="Shape 1914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44" name="Shape 19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" name="Shape 191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52" name="Shape 191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53" name="Shape 1915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5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55" name="Shape 1915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156" name="Shape 1915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57" name="Shape 19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4" name="Shape 191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65" name="Shape 191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66" name="Shape 1916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6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68" name="Shape 1916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169" name="Shape 1916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70" name="Shape 1917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9171" name="Shape 19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8" name="Shape 191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79" name="Shape 191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80" name="Shape 1918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8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82" name="Shape 1918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183" name="Shape 19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0" name="Shape 191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91" name="Shape 191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92" name="Shape 1919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19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94" name="Shape 19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1" name="Shape 192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02" name="Shape 192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03" name="Shape 1920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0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05" name="Shape 1920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206" name="Shape 1920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07" name="Shape 1920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9208" name="Shape 19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Shape 19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1" name="Shape 19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2" name="Shape 196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6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64" name="Shape 19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65" name="Shape 196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6" name="Shape 19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5" name="Shape 192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16" name="Shape 192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17" name="Shape 1921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1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19" name="Shape 1921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220" name="Shape 1922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221" name="Shape 1922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22" name="Shape 19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9" name="Shape 192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30" name="Shape 192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31" name="Shape 1923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3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33" name="Shape 1923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234" name="Shape 1923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35" name="Shape 19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2" name="Shape 1924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43" name="Shape 1924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44" name="Shape 1924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4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46" name="Shape 1924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247" name="Shape 1924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48" name="Shape 19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5" name="Shape 192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56" name="Shape 192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57" name="Shape 1925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5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59" name="Shape 1925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260" name="Shape 1926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61" name="Shape 19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8" name="Shape 192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69" name="Shape 192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70" name="Shape 1927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27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72" name="Shape 19272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273" name="Shape 19273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74" name="Shape 19274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282" name="Shape 192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83" name="Shape 192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84" name="Shape 192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285" name="Shape 1928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286" name="Shape 1928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87" name="Shape 192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295" name="Shape 192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96" name="Shape 192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97" name="Shape 192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298" name="Shape 1929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299" name="Shape 1929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00" name="Shape 19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08" name="Shape 193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09" name="Shape 193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10" name="Shape 193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11" name="Shape 1931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9312" name="Shape 1931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13" name="Shape 19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21" name="Shape 193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22" name="Shape 193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23" name="Shape 193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24" name="Shape 1932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325" name="Shape 1932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26" name="Shape 19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34" name="Shape 193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35" name="Shape 193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36" name="Shape 193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37" name="Shape 1933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338" name="Shape 1933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39" name="Shape 1933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9340" name="Shape 19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Shape 19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4" name="Shape 19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5" name="Shape 197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7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77" name="Shape 197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78" name="Shape 197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9" name="Shape 19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48" name="Shape 193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49" name="Shape 193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50" name="Shape 193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51" name="Shape 1935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352" name="Shape 19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60" name="Shape 193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61" name="Shape 193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62" name="Shape 193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63" name="Shape 193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7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71" name="Shape 193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72" name="Shape 193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73" name="Shape 1937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74" name="Shape 1937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375" name="Shape 1937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76" name="Shape 1937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9377" name="Shape 19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85" name="Shape 193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86" name="Shape 193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87" name="Shape 193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388" name="Shape 1938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389" name="Shape 1938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90" name="Shape 1939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91" name="Shape 19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399" name="Shape 193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00" name="Shape 194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01" name="Shape 194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402" name="Shape 1940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403" name="Shape 1940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04" name="Shape 19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412" name="Shape 194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13" name="Shape 194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14" name="Shape 194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415" name="Shape 1941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416" name="Shape 1941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17" name="Shape 19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425" name="Shape 194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26" name="Shape 194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27" name="Shape 194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428" name="Shape 1942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429" name="Shape 1942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30" name="Shape 19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7" name="Shape 1943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38" name="Shape 1943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39" name="Shape 194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6" name="Shape 194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47" name="Shape 1944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48" name="Shape 194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5" name="Shape 1945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56" name="Shape 1945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57" name="Shape 194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222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half" idx="1"/>
          </p:nvPr>
        </p:nvSpPr>
        <p:spPr>
          <a:xfrm>
            <a:off x="457200" y="1739026"/>
            <a:ext cx="4038600" cy="336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/>
            </a:lvl1pPr>
            <a:lvl2pPr marL="660400" indent="-317500" defTabSz="457200">
              <a:spcBef>
                <a:spcPts val="400"/>
              </a:spcBef>
              <a:buChar char="•"/>
              <a:defRPr sz="2000"/>
            </a:lvl2pPr>
            <a:lvl3pPr marL="968375" indent="-357187" defTabSz="457200">
              <a:spcBef>
                <a:spcPts val="400"/>
              </a:spcBef>
              <a:defRPr sz="2000"/>
            </a:lvl3pPr>
            <a:lvl4pPr marL="1378177" indent="-408214" defTabSz="457200">
              <a:spcBef>
                <a:spcPts val="400"/>
              </a:spcBef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Shape 19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7" name="Shape 19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8" name="Shape 198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198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90" name="Shape 199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91" name="Shape 199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2" name="Shape 19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Shape 1946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65" name="Shape 1946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66" name="Shape 194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Shape 1947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74" name="Shape 1947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75" name="Shape 1947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476" name="Shape 194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3" name="Shape 194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84" name="Shape 194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Shape 194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8" name="Shape 1949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99" name="Shape 1949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00" name="Shape 1950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501" name="Shape 195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8" name="Shape 1950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509" name="Shape 1950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510" name="Shape 1951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11" name="Shape 195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8" name="Shape 195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519" name="Shape 1951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20" name="Shape 1952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" name="Shape 1952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528" name="Shape 1952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29" name="Shape 195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37" name="Shape 195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38" name="Shape 195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39" name="Shape 195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540" name="Shape 1954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541" name="Shape 1954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42" name="Shape 19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50" name="Shape 195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51" name="Shape 195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52" name="Shape 195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553" name="Shape 1955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554" name="Shape 1955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55" name="Shape 195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0" name="Shape 20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1" name="Shape 20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2" name="Shape 200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03" name="Shape 200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04" name="Shape 200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5" name="Shape 20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63" name="Shape 195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64" name="Shape 195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65" name="Shape 195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566" name="Shape 1956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9567" name="Shape 1956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68" name="Shape 195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76" name="Shape 195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77" name="Shape 195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78" name="Shape 195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579" name="Shape 195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580" name="Shape 1958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81" name="Shape 195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89" name="Shape 195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90" name="Shape 195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91" name="Shape 195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592" name="Shape 1959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593" name="Shape 1959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94" name="Shape 1959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9595" name="Shape 195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03" name="Shape 196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04" name="Shape 196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05" name="Shape 196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06" name="Shape 1960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607" name="Shape 19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15" name="Shape 196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16" name="Shape 196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17" name="Shape 196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18" name="Shape 196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26" name="Shape 196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27" name="Shape 196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28" name="Shape 196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29" name="Shape 1962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630" name="Shape 1963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31" name="Shape 1963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9632" name="Shape 196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40" name="Shape 196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41" name="Shape 196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42" name="Shape 196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43" name="Shape 1964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644" name="Shape 1964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645" name="Shape 1964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46" name="Shape 196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54" name="Shape 196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55" name="Shape 196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56" name="Shape 196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57" name="Shape 1965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658" name="Shape 1965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59" name="Shape 19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67" name="Shape 196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68" name="Shape 196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69" name="Shape 196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70" name="Shape 1967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671" name="Shape 1967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72" name="Shape 196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80" name="Shape 196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81" name="Shape 196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82" name="Shape 196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683" name="Shape 1968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684" name="Shape 1968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85" name="Shape 196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3" name="Shape 20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4" name="Shape 20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5" name="Shape 20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6" name="Shape 201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17" name="Shape 201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8" name="Shape 20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2" name="Shape 1969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693" name="Shape 1969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94" name="Shape 196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1" name="Shape 197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02" name="Shape 1970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03" name="Shape 1970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0" name="Shape 1971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11" name="Shape 1971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12" name="Shape 197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9" name="Shape 1971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20" name="Shape 1972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21" name="Shape 197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8" name="Shape 197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29" name="Shape 1972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30" name="Shape 1973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731" name="Shape 1973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8" name="Shape 1973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39" name="Shape 197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6" name="Shape 197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3" name="Shape 1975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54" name="Shape 1975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55" name="Shape 1975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756" name="Shape 197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" name="Shape 1976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64" name="Shape 1976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765" name="Shape 1976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66" name="Shape 197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" name="Shape 1977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74" name="Shape 1977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75" name="Shape 1977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26" name="Shape 20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7" name="Shape 20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8" name="Shape 20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29" name="Shape 202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030" name="Shape 203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1" name="Shape 20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2" name="Shape 1978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783" name="Shape 1978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84" name="Shape 197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792" name="Shape 197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93" name="Shape 197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94" name="Shape 197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795" name="Shape 1979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796" name="Shape 1979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97" name="Shape 197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05" name="Shape 198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06" name="Shape 198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07" name="Shape 198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08" name="Shape 1980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809" name="Shape 1980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10" name="Shape 198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18" name="Shape 198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19" name="Shape 198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20" name="Shape 198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21" name="Shape 1982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9822" name="Shape 1982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23" name="Shape 198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31" name="Shape 198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32" name="Shape 198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33" name="Shape 198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34" name="Shape 198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835" name="Shape 1983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36" name="Shape 198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44" name="Shape 198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45" name="Shape 198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46" name="Shape 198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47" name="Shape 1984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848" name="Shape 1984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49" name="Shape 1984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9850" name="Shape 198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58" name="Shape 198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59" name="Shape 198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60" name="Shape 198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61" name="Shape 1986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862" name="Shape 198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70" name="Shape 198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71" name="Shape 198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72" name="Shape 198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73" name="Shape 198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81" name="Shape 198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82" name="Shape 198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83" name="Shape 198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84" name="Shape 1988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885" name="Shape 1988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86" name="Shape 1988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9887" name="Shape 198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95" name="Shape 198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96" name="Shape 198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97" name="Shape 198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898" name="Shape 1989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9899" name="Shape 1989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900" name="Shape 1990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01" name="Shape 199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39" name="Shape 20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0" name="Shape 20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1" name="Shape 204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42" name="Shape 204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43" name="Shape 204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4" name="Shape 20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909" name="Shape 199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10" name="Shape 199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11" name="Shape 199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912" name="Shape 1991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913" name="Shape 1991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14" name="Shape 199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922" name="Shape 199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23" name="Shape 199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24" name="Shape 199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925" name="Shape 1992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926" name="Shape 1992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27" name="Shape 199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9935" name="Shape 199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36" name="Shape 199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37" name="Shape 199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9938" name="Shape 1993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9939" name="Shape 1993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40" name="Shape 199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" name="Shape 1994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48" name="Shape 199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49" name="Shape 199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6" name="Shape 199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57" name="Shape 1995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58" name="Shape 1995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5" name="Shape 1996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66" name="Shape 1996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67" name="Shape 1996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4" name="Shape 1997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75" name="Shape 1997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76" name="Shape 199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3" name="Shape 199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84" name="Shape 1998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85" name="Shape 1998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986" name="Shape 1998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3" name="Shape 1999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94" name="Shape 199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1" name="Shape 200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2" name="Shape 20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3" name="Shape 20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4" name="Shape 205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5" name="Shape 205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56" name="Shape 205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7" name="Shape 205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058" name="Shape 20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8" name="Shape 2000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009" name="Shape 2000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10" name="Shape 2001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011" name="Shape 200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8" name="Shape 2001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019" name="Shape 2001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020" name="Shape 2002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21" name="Shape 200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8" name="Shape 200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029" name="Shape 2002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30" name="Shape 2003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7" name="Shape 2003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038" name="Shape 2003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39" name="Shape 200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47" name="Shape 200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48" name="Shape 200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49" name="Shape 200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050" name="Shape 2005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051" name="Shape 2005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52" name="Shape 200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60" name="Shape 200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61" name="Shape 200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62" name="Shape 200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063" name="Shape 2006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064" name="Shape 2006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65" name="Shape 200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73" name="Shape 200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74" name="Shape 200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75" name="Shape 200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076" name="Shape 2007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0077" name="Shape 2007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78" name="Shape 200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86" name="Shape 200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87" name="Shape 200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88" name="Shape 200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089" name="Shape 2008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090" name="Shape 2009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91" name="Shape 200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99" name="Shape 200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00" name="Shape 201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01" name="Shape 201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02" name="Shape 2010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103" name="Shape 2010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04" name="Shape 2010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0105" name="Shape 20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13" name="Shape 201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14" name="Shape 201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15" name="Shape 201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16" name="Shape 201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117" name="Shape 20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66" name="Shape 20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7" name="Shape 20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8" name="Shape 20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69" name="Shape 206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70" name="Shape 20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25" name="Shape 201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26" name="Shape 201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27" name="Shape 201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28" name="Shape 20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36" name="Shape 201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37" name="Shape 201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38" name="Shape 201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39" name="Shape 2013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140" name="Shape 2014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41" name="Shape 2014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0142" name="Shape 20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50" name="Shape 201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51" name="Shape 201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52" name="Shape 201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53" name="Shape 2015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154" name="Shape 2015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55" name="Shape 2015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56" name="Shape 20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64" name="Shape 201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65" name="Shape 201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66" name="Shape 201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67" name="Shape 2016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168" name="Shape 2016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69" name="Shape 20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77" name="Shape 201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78" name="Shape 201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79" name="Shape 201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80" name="Shape 2018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181" name="Shape 2018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82" name="Shape 20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190" name="Shape 201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91" name="Shape 201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92" name="Shape 2019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193" name="Shape 2019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194" name="Shape 2019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95" name="Shape 20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2" name="Shape 2020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03" name="Shape 2020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04" name="Shape 2020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1" name="Shape 2021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12" name="Shape 202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13" name="Shape 2021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0" name="Shape 2022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21" name="Shape 2022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22" name="Shape 2022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9" name="Shape 2022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30" name="Shape 2023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31" name="Shape 2023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8" name="Shape 20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9" name="Shape 20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0" name="Shape 20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1" name="Shape 20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8" name="Shape 2023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39" name="Shape 2023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40" name="Shape 2024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241" name="Shape 2024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8" name="Shape 2024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49" name="Shape 2024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6" name="Shape 2025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3" name="Shape 2026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64" name="Shape 2026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65" name="Shape 2026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266" name="Shape 2026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3" name="Shape 2027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74" name="Shape 2027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275" name="Shape 2027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76" name="Shape 2027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3" name="Shape 202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84" name="Shape 2028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85" name="Shape 2028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2" name="Shape 2029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93" name="Shape 2029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94" name="Shape 2029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1" name="Shape 20301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302" name="Shape 20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9" name="Shape 203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10" name="Shape 203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11" name="Shape 2031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1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13" name="Shape 2031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314" name="Shape 2031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15" name="Shape 20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2" name="Shape 203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23" name="Shape 203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24" name="Shape 2032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2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26" name="Shape 2032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327" name="Shape 2032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28" name="Shape 20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9" name="Shape 20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0" name="Shape 20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1" name="Shape 20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92" name="Shape 209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93" name="Shape 209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4" name="Shape 209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095" name="Shape 20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5" name="Shape 203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36" name="Shape 203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37" name="Shape 2033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3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39" name="Shape 2033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0340" name="Shape 2034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41" name="Shape 203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8" name="Shape 203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49" name="Shape 203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50" name="Shape 2035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5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52" name="Shape 2035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353" name="Shape 2035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54" name="Shape 20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1" name="Shape 203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62" name="Shape 203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63" name="Shape 2036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6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65" name="Shape 2036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366" name="Shape 2036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67" name="Shape 2036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0368" name="Shape 203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5" name="Shape 203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76" name="Shape 203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77" name="Shape 2037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7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79" name="Shape 203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380" name="Shape 20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" name="Shape 203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88" name="Shape 203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89" name="Shape 2038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39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91" name="Shape 20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" name="Shape 203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99" name="Shape 203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00" name="Shape 2040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0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02" name="Shape 2040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403" name="Shape 2040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04" name="Shape 2040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0405" name="Shape 20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2" name="Shape 204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13" name="Shape 204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14" name="Shape 2041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1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16" name="Shape 2041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417" name="Shape 2041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18" name="Shape 2041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19" name="Shape 20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6" name="Shape 204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27" name="Shape 204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28" name="Shape 2042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2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30" name="Shape 204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431" name="Shape 2043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32" name="Shape 204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" name="Shape 204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40" name="Shape 204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41" name="Shape 2044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4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43" name="Shape 2044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444" name="Shape 2044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45" name="Shape 20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2" name="Shape 204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53" name="Shape 204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54" name="Shape 2045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5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56" name="Shape 2045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457" name="Shape 2045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58" name="Shape 20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3" name="Shape 21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4" name="Shape 21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5" name="Shape 21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6" name="Shape 210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07" name="Shape 210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08" name="Shape 210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9" name="Shape 2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5" name="Shape 204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66" name="Shape 204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67" name="Shape 2046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2046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69" name="Shape 20469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470" name="Shape 20470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71" name="Shape 20471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479" name="Shape 204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80" name="Shape 204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81" name="Shape 204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482" name="Shape 2048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483" name="Shape 2048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84" name="Shape 20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492" name="Shape 204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93" name="Shape 204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94" name="Shape 204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495" name="Shape 2049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496" name="Shape 2049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97" name="Shape 204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05" name="Shape 205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06" name="Shape 205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07" name="Shape 205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08" name="Shape 2050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0509" name="Shape 2050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10" name="Shape 205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18" name="Shape 205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19" name="Shape 205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20" name="Shape 205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21" name="Shape 2052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522" name="Shape 2052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23" name="Shape 205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31" name="Shape 205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32" name="Shape 205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33" name="Shape 205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34" name="Shape 2053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535" name="Shape 2053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36" name="Shape 2053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0537" name="Shape 205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45" name="Shape 2054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46" name="Shape 205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47" name="Shape 2054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48" name="Shape 2054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549" name="Shape 205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57" name="Shape 205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58" name="Shape 205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59" name="Shape 205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60" name="Shape 205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68" name="Shape 205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69" name="Shape 205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70" name="Shape 205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71" name="Shape 2057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572" name="Shape 2057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73" name="Shape 2057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0574" name="Shape 205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82" name="Shape 205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83" name="Shape 205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84" name="Shape 205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85" name="Shape 2058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586" name="Shape 2058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587" name="Shape 2058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88" name="Shape 205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235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238222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17" name="Shape 21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8" name="Shape 21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9" name="Shape 21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20" name="Shape 212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21" name="Shape 212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2" name="Shape 2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96" name="Shape 205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97" name="Shape 205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98" name="Shape 205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599" name="Shape 2059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600" name="Shape 2060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01" name="Shape 206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609" name="Shape 206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10" name="Shape 206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11" name="Shape 206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612" name="Shape 2061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613" name="Shape 2061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14" name="Shape 206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622" name="Shape 206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23" name="Shape 206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24" name="Shape 206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625" name="Shape 2062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626" name="Shape 2062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27" name="Shape 206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4" name="Shape 2063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35" name="Shape 2063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36" name="Shape 206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" name="Shape 2064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44" name="Shape 2064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45" name="Shape 206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2" name="Shape 2065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53" name="Shape 2065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54" name="Shape 206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1" name="Shape 2066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62" name="Shape 2066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63" name="Shape 206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0" name="Shape 206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71" name="Shape 2067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72" name="Shape 2067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673" name="Shape 206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0" name="Shape 206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81" name="Shape 206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8" name="Shape 2068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0" name="Shape 21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1" name="Shape 21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2" name="Shape 21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3" name="Shape 213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34" name="Shape 213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5" name="Shape 2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" name="Shape 2069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96" name="Shape 2069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97" name="Shape 2069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698" name="Shape 206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" name="Shape 2070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706" name="Shape 207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707" name="Shape 2070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08" name="Shape 2070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5" name="Shape 2071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716" name="Shape 2071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17" name="Shape 2071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4" name="Shape 2072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725" name="Shape 2072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26" name="Shape 207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3" name="Shape 2073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734" name="Shape 20734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2pPr>
            <a:lvl3pPr marL="968375" indent="-357187"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35" name="Shape 20735"/>
          <p:cNvSpPr>
            <a:spLocks noGrp="1"/>
          </p:cNvSpPr>
          <p:nvPr>
            <p:ph type="sldNum" sz="quarter" idx="2"/>
          </p:nvPr>
        </p:nvSpPr>
        <p:spPr>
          <a:xfrm>
            <a:off x="8532362" y="5123822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43" name="Shape 207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44" name="Shape 207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45" name="Shape 207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746" name="Shape 2074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747" name="Shape 2074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48" name="Shape 207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56" name="Shape 207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57" name="Shape 207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58" name="Shape 207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759" name="Shape 2075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760" name="Shape 2076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61" name="Shape 207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69" name="Shape 207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70" name="Shape 207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71" name="Shape 207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772" name="Shape 2077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0773" name="Shape 2077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74" name="Shape 207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82" name="Shape 207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83" name="Shape 207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84" name="Shape 207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785" name="Shape 207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786" name="Shape 2078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87" name="Shape 20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795" name="Shape 207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96" name="Shape 207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97" name="Shape 207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798" name="Shape 2079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799" name="Shape 2079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00" name="Shape 2080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0801" name="Shape 208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43" name="Shape 21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4" name="Shape 21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5" name="Shape 21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46" name="Shape 214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47" name="Shape 214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8" name="Shape 2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09" name="Shape 208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10" name="Shape 208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11" name="Shape 208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12" name="Shape 2081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813" name="Shape 208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21" name="Shape 208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22" name="Shape 208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23" name="Shape 208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24" name="Shape 208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32" name="Shape 208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33" name="Shape 208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34" name="Shape 208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35" name="Shape 2083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836" name="Shape 2083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37" name="Shape 2083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0838" name="Shape 208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46" name="Shape 208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47" name="Shape 208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48" name="Shape 208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49" name="Shape 2084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850" name="Shape 2085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851" name="Shape 2085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52" name="Shape 208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60" name="Shape 208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61" name="Shape 208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62" name="Shape 208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63" name="Shape 2086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864" name="Shape 2086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65" name="Shape 208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73" name="Shape 208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74" name="Shape 208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75" name="Shape 208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76" name="Shape 2087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0877" name="Shape 2087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78" name="Shape 208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86" name="Shape 208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87" name="Shape 208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88" name="Shape 208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0889" name="Shape 2088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0890" name="Shape 2089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91" name="Shape 208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8" name="Shape 2089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899" name="Shape 2089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00" name="Shape 209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7" name="Shape 2090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08" name="Shape 2090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09" name="Shape 209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6" name="Shape 2091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17" name="Shape 2091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18" name="Shape 209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Shape 215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56" name="Shape 215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7" name="Shape 21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5" name="Shape 209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26" name="Shape 2092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27" name="Shape 209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4" name="Shape 209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35" name="Shape 2093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36" name="Shape 2093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937" name="Shape 2093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4" name="Shape 2094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45" name="Shape 209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2" name="Shape 2095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9" name="Shape 2095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60" name="Shape 2096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61" name="Shape 2096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962" name="Shape 2096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9" name="Shape 2096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70" name="Shape 2097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971" name="Shape 2097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72" name="Shape 2097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9" name="Shape 2097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80" name="Shape 2098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81" name="Shape 209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8" name="Shape 20988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89" name="Shape 20989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90" name="Shape 209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998" name="Shape 209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99" name="Shape 209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00" name="Shape 210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01" name="Shape 2100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002" name="Shape 2100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03" name="Shape 210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11" name="Shape 210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12" name="Shape 210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13" name="Shape 210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14" name="Shape 2101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015" name="Shape 2101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16" name="Shape 210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Shape 216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5" name="Shape 216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6" name="Shape 21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24" name="Shape 210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25" name="Shape 210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26" name="Shape 210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27" name="Shape 2102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1028" name="Shape 2102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29" name="Shape 210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37" name="Shape 210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38" name="Shape 210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39" name="Shape 210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40" name="Shape 2104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041" name="Shape 2104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42" name="Shape 210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50" name="Shape 210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51" name="Shape 210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52" name="Shape 210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53" name="Shape 2105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054" name="Shape 2105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55" name="Shape 2105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1056" name="Shape 210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64" name="Shape 210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65" name="Shape 210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66" name="Shape 210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67" name="Shape 2106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068" name="Shape 210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76" name="Shape 210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77" name="Shape 210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78" name="Shape 210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79" name="Shape 210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087" name="Shape 210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88" name="Shape 210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89" name="Shape 210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090" name="Shape 2109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091" name="Shape 2109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92" name="Shape 2109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1093" name="Shape 210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101" name="Shape 211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02" name="Shape 211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03" name="Shape 211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104" name="Shape 2110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105" name="Shape 2110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106" name="Shape 2110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07" name="Shape 21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115" name="Shape 211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16" name="Shape 211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17" name="Shape 211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118" name="Shape 2111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119" name="Shape 2111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20" name="Shape 21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128" name="Shape 211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29" name="Shape 211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30" name="Shape 211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131" name="Shape 2113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132" name="Shape 2113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33" name="Shape 21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141" name="Shape 211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42" name="Shape 211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43" name="Shape 211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144" name="Shape 2114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145" name="Shape 2114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46" name="Shape 21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Shape 21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4" name="Shape 21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5" name="Shape 217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3" name="Shape 2115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54" name="Shape 2115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55" name="Shape 2115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2" name="Shape 2116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63" name="Shape 2116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64" name="Shape 211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1" name="Shape 2117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72" name="Shape 2117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73" name="Shape 211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0" name="Shape 211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81" name="Shape 2118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82" name="Shape 211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9" name="Shape 211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90" name="Shape 2119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91" name="Shape 2119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92" name="Shape 2119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9" name="Shape 2119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00" name="Shape 212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" name="Shape 2120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4" name="Shape 2121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15" name="Shape 2121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16" name="Shape 2121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17" name="Shape 2121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4" name="Shape 2122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25" name="Shape 2122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226" name="Shape 2122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27" name="Shape 212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4" name="Shape 212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35" name="Shape 2123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36" name="Shape 212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Shape 218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83" name="Shape 218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4" name="Shape 21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3" name="Shape 21243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244" name="Shape 21244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45" name="Shape 212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253" name="Shape 212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54" name="Shape 212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55" name="Shape 212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256" name="Shape 2125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257" name="Shape 2125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58" name="Shape 21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266" name="Shape 212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67" name="Shape 212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68" name="Shape 212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269" name="Shape 2126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270" name="Shape 2127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71" name="Shape 21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279" name="Shape 212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80" name="Shape 212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81" name="Shape 212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282" name="Shape 2128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1283" name="Shape 2128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84" name="Shape 21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292" name="Shape 212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93" name="Shape 212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94" name="Shape 212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295" name="Shape 2129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296" name="Shape 2129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97" name="Shape 21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05" name="Shape 213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06" name="Shape 213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07" name="Shape 213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08" name="Shape 2130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309" name="Shape 2130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10" name="Shape 2131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1311" name="Shape 21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19" name="Shape 213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20" name="Shape 213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21" name="Shape 213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22" name="Shape 2132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323" name="Shape 21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31" name="Shape 213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32" name="Shape 213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33" name="Shape 213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34" name="Shape 213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42" name="Shape 2134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43" name="Shape 2134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44" name="Shape 2134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45" name="Shape 2134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346" name="Shape 2134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47" name="Shape 2134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1348" name="Shape 21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56" name="Shape 213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57" name="Shape 213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58" name="Shape 213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59" name="Shape 2135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360" name="Shape 2136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361" name="Shape 2136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62" name="Shape 21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Shape 219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92" name="Shape 219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3" name="Shape 219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94" name="Shape 21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70" name="Shape 213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71" name="Shape 213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72" name="Shape 213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73" name="Shape 2137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374" name="Shape 2137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75" name="Shape 213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83" name="Shape 213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84" name="Shape 213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85" name="Shape 213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86" name="Shape 2138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387" name="Shape 2138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88" name="Shape 21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1396" name="Shape 213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97" name="Shape 213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98" name="Shape 213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1399" name="Shape 2139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400" name="Shape 2140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01" name="Shape 21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8" name="Shape 2140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09" name="Shape 2140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10" name="Shape 2141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7" name="Shape 2141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18" name="Shape 2141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19" name="Shape 2141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6" name="Shape 2142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27" name="Shape 2142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28" name="Shape 2142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5" name="Shape 214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36" name="Shape 2143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37" name="Shape 2143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4" name="Shape 2144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45" name="Shape 2144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46" name="Shape 2144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447" name="Shape 2144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4" name="Shape 2145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55" name="Shape 2145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2" name="Shape 2146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Shape 22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02" name="Shape 220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9" name="Shape 2146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70" name="Shape 2147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71" name="Shape 2147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472" name="Shape 2147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9" name="Shape 2147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80" name="Shape 2148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481" name="Shape 2148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82" name="Shape 2148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9" name="Shape 214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90" name="Shape 2149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91" name="Shape 2149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8" name="Shape 21498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499" name="Shape 21499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00" name="Shape 2150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21507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508" name="Shape 21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248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69836" y="1712696"/>
            <a:ext cx="8229601" cy="952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Shape 221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17" name="Shape 221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8" name="Shape 221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19" name="Shape 22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Shape 222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27" name="Shape 222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28" name="Shape 222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9" name="Shape 22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Shape 223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37" name="Shape 223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8" name="Shape 223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Shape 224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46" name="Shape 224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7" name="Shape 224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55" name="Shape 22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6" name="Shape 22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7" name="Shape 22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258" name="Shape 225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59" name="Shape 225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0" name="Shape 2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68" name="Shape 22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9" name="Shape 22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0" name="Shape 22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271" name="Shape 227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272" name="Shape 227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3" name="Shape 2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1" name="Shape 22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2" name="Shape 22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3" name="Shape 22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284" name="Shape 228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285" name="Shape 228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6" name="Shape 2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94" name="Shape 229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5" name="Shape 229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6" name="Shape 229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297" name="Shape 229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298" name="Shape 229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9" name="Shape 2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07" name="Shape 23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8" name="Shape 23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9" name="Shape 23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10" name="Shape 231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311" name="Shape 231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2" name="Shape 231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313" name="Shape 2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21" name="Shape 23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2" name="Shape 23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3" name="Shape 23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24" name="Shape 232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31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33" name="Shape 23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4" name="Shape 23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5" name="Shape 23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36" name="Shape 2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44" name="Shape 23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5" name="Shape 23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6" name="Shape 23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47" name="Shape 234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48" name="Shape 234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9" name="Shape 234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350" name="Shape 2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58" name="Shape 23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9" name="Shape 23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0" name="Shape 23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61" name="Shape 236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62" name="Shape 236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63" name="Shape 236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4" name="Shape 2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72" name="Shape 23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3" name="Shape 23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4" name="Shape 23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75" name="Shape 237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376" name="Shape 237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7" name="Shape 2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85" name="Shape 23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6" name="Shape 23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7" name="Shape 23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388" name="Shape 238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89" name="Shape 238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0" name="Shape 2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398" name="Shape 23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9" name="Shape 23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0" name="Shape 24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401" name="Shape 240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402" name="Shape 240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3" name="Shape 24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Shape 241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11" name="Shape 241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2" name="Shape 24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Shape 241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20" name="Shape 242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1" name="Shape 24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Shape 242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29" name="Shape 242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0" name="Shape 243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Shape 243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38" name="Shape 243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9" name="Shape 24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Shape 24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47" name="Shape 244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8" name="Shape 244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49" name="Shape 24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Shape 24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57" name="Shape 24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Shape 24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Shape 247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72" name="Shape 247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3" name="Shape 247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74" name="Shape 24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Shape 248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82" name="Shape 248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3" name="Shape 248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4" name="Shape 24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Shape 249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92" name="Shape 249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3" name="Shape 24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Shape 250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01" name="Shape 250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2" name="Shape 250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10" name="Shape 25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1" name="Shape 25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2" name="Shape 25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13" name="Shape 251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514" name="Shape 251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5" name="Shape 25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23" name="Shape 25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4" name="Shape 25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5" name="Shape 25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26" name="Shape 252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27" name="Shape 252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8" name="Shape 25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36" name="Shape 25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7" name="Shape 25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8" name="Shape 25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39" name="Shape 253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540" name="Shape 254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1" name="Shape 2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49" name="Shape 25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0" name="Shape 25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1" name="Shape 255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52" name="Shape 255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53" name="Shape 255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4" name="Shape 2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62" name="Shape 25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3" name="Shape 25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4" name="Shape 25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65" name="Shape 256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66" name="Shape 256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7" name="Shape 256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568" name="Shape 25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76" name="Shape 25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7" name="Shape 25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8" name="Shape 25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79" name="Shape 25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80" name="Shape 25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88" name="Shape 25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9" name="Shape 25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0" name="Shape 25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591" name="Shape 25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599" name="Shape 25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0" name="Shape 26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1" name="Shape 26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02" name="Shape 260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603" name="Shape 260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4" name="Shape 260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605" name="Shape 26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613" name="Shape 26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4" name="Shape 26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5" name="Shape 26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16" name="Shape 261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617" name="Shape 261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18" name="Shape 261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9" name="Shape 2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627" name="Shape 26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8" name="Shape 26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9" name="Shape 26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30" name="Shape 26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631" name="Shape 263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2" name="Shape 26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640" name="Shape 26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1" name="Shape 26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2" name="Shape 26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43" name="Shape 264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44" name="Shape 264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5" name="Shape 26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653" name="Shape 26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4" name="Shape 26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5" name="Shape 26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656" name="Shape 265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657" name="Shape 265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8" name="Shape 26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Shape 266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66" name="Shape 266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7" name="Shape 266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Shape 267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75" name="Shape 267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6" name="Shape 26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Shape 268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84" name="Shape 268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5" name="Shape 268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Shape 269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93" name="Shape 269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4" name="Shape 26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Shape 27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02" name="Shape 270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3" name="Shape 270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04" name="Shape 270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Shape 271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12" name="Shape 27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Shape 27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Shape 272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27" name="Shape 272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8" name="Shape 272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29" name="Shape 27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Shape 273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37" name="Shape 273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8" name="Shape 273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9" name="Shape 27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Shape 27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47" name="Shape 274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8" name="Shape 27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Shape 275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56" name="Shape 275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7" name="Shape 27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765" name="Shape 27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6" name="Shape 27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7" name="Shape 27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768" name="Shape 276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69" name="Shape 276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0" name="Shape 27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778" name="Shape 27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9" name="Shape 27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0" name="Shape 27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781" name="Shape 278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782" name="Shape 278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3" name="Shape 27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791" name="Shape 27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92" name="Shape 27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93" name="Shape 27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794" name="Shape 279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795" name="Shape 279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6" name="Shape 27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04" name="Shape 28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5" name="Shape 28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6" name="Shape 28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07" name="Shape 280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808" name="Shape 280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9" name="Shape 28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17" name="Shape 28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8" name="Shape 28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9" name="Shape 28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20" name="Shape 282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821" name="Shape 282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2" name="Shape 282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2823" name="Shape 28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31" name="Shape 28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2" name="Shape 28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3" name="Shape 28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34" name="Shape 28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835" name="Shape 28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43" name="Shape 28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4" name="Shape 28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5" name="Shape 28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46" name="Shape 28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54" name="Shape 28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5" name="Shape 28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6" name="Shape 28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57" name="Shape 285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858" name="Shape 285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9" name="Shape 285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860" name="Shape 28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68" name="Shape 28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9" name="Shape 28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0" name="Shape 28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71" name="Shape 287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872" name="Shape 287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73" name="Shape 287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4" name="Shape 28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82" name="Shape 28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3" name="Shape 28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4" name="Shape 28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85" name="Shape 28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886" name="Shape 288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7" name="Shape 28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95" name="Shape 28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6" name="Shape 28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7" name="Shape 28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898" name="Shape 289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99" name="Shape 289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0" name="Shape 29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2908" name="Shape 29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9" name="Shape 29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0" name="Shape 29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2911" name="Shape 291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2912" name="Shape 291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3" name="Shape 29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Shape 292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21" name="Shape 292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2" name="Shape 292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Shape 292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30" name="Shape 293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1" name="Shape 293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Shape 293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39" name="Shape 293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0" name="Shape 294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Shape 294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48" name="Shape 294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9" name="Shape 294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Shape 29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57" name="Shape 295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8" name="Shape 295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59" name="Shape 295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Shape 296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67" name="Shape 296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" name="Shape 297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Shape 298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82" name="Shape 298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3" name="Shape 298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84" name="Shape 298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Shape 299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92" name="Shape 299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3" name="Shape 299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4" name="Shape 299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Shape 30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02" name="Shape 300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3" name="Shape 300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Shape 301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11" name="Shape 301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2" name="Shape 301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Shape 3019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20" name="Shape 30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Shape 30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8" name="Shape 30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9" name="Shape 302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3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31" name="Shape 3031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32" name="Shape 303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3" name="Shape 30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Shape 30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1" name="Shape 30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2" name="Shape 304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4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44" name="Shape 304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045" name="Shape 304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6" name="Shape 30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Shape 30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4" name="Shape 30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5" name="Shape 305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5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57" name="Shape 305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058" name="Shape 305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9" name="Shape 30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Shape 30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7" name="Shape 30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8" name="Shape 306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6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70" name="Shape 307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071" name="Shape 307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2" name="Shape 30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hape 30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0" name="Shape 30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1" name="Shape 308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8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83" name="Shape 308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084" name="Shape 308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5" name="Shape 3085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3086" name="Shape 30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Shape 30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4" name="Shape 30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5" name="Shape 309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09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97" name="Shape 309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098" name="Shape 30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Shape 31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06" name="Shape 31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07" name="Shape 310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0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09" name="Shape 3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Shape 31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7" name="Shape 31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8" name="Shape 311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1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20" name="Shape 312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121" name="Shape 312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2" name="Shape 312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123" name="Shape 3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Shape 31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1" name="Shape 31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2" name="Shape 313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3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34" name="Shape 3134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135" name="Shape 313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36" name="Shape 3136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7" name="Shape 3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Shape 31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5" name="Shape 31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6" name="Shape 314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4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48" name="Shape 314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149" name="Shape 314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0" name="Shape 3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Shape 31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8" name="Shape 31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9" name="Shape 315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6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61" name="Shape 316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62" name="Shape 316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3" name="Shape 3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" name="Shape 31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1" name="Shape 31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2" name="Shape 317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7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74" name="Shape 317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175" name="Shape 317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6" name="Shape 3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Shape 31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4" name="Shape 31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5" name="Shape 318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8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87" name="Shape 3187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8" name="Shape 3188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Shape 31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6" name="Shape 31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7" name="Shape 319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19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199" name="Shape 3199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00" name="Shape 320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7772400" cy="165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1" name="Shape 3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Shape 32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9" name="Shape 32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0" name="Shape 321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ΑΙΕΝ   ΥΨΙΚΡΑΤΕΙΝ</a:t>
            </a:r>
          </a:p>
        </p:txBody>
      </p:sp>
      <p:pic>
        <p:nvPicPr>
          <p:cNvPr id="321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"/>
            <a:ext cx="1035050" cy="1005418"/>
          </a:xfrm>
          <a:prstGeom prst="rect">
            <a:avLst/>
          </a:prstGeom>
          <a:ln w="12700">
            <a:miter lim="400000"/>
          </a:ln>
        </p:spPr>
      </p:pic>
      <p:sp>
        <p:nvSpPr>
          <p:cNvPr id="3212" name="Shape 3212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13" name="Shape 3213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4" name="Shape 3214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22" name="Shape 32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3" name="Shape 32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4" name="Shape 32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25" name="Shape 3225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6" name="Shape 322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27" name="Shape 3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65" name="Shape 36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35" name="Shape 32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6" name="Shape 32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7" name="Shape 32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38" name="Shape 323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239" name="Shape 323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0" name="Shape 32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48" name="Shape 32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9" name="Shape 32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0" name="Shape 32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51" name="Shape 325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252" name="Shape 325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3" name="Shape 3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61" name="Shape 32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2" name="Shape 32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3" name="Shape 32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64" name="Shape 32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265" name="Shape 326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6" name="Shape 32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74" name="Shape 32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5" name="Shape 32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6" name="Shape 32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77" name="Shape 327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278" name="Shape 327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9" name="Shape 327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3280" name="Shape 3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288" name="Shape 32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9" name="Shape 32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0" name="Shape 32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291" name="Shape 329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292" name="Shape 3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00" name="Shape 33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1" name="Shape 33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2" name="Shape 330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03" name="Shape 3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11" name="Shape 33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2" name="Shape 33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3" name="Shape 33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14" name="Shape 3314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15" name="Shape 3315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16" name="Shape 3316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317" name="Shape 3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25" name="Shape 33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6" name="Shape 33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7" name="Shape 33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28" name="Shape 332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29" name="Shape 332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30" name="Shape 333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1" name="Shape 33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39" name="Shape 333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0" name="Shape 334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1" name="Shape 334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42" name="Shape 334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343" name="Shape 334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4" name="Shape 3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52" name="Shape 33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3" name="Shape 33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4" name="Shape 335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55" name="Shape 335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356" name="Shape 335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7" name="Shape 3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65" name="Shape 33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6" name="Shape 33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7" name="Shape 33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68" name="Shape 336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369" name="Shape 336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0" name="Shape 33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378" name="Shape 33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9" name="Shape 33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0" name="Shape 33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381" name="Shape 3381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2" name="Shape 3382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Shape 338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90" name="Shape 339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1" name="Shape 33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Shape 339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99" name="Shape 339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0" name="Shape 34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Shape 340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08" name="Shape 340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9" name="Shape 34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Shape 341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17" name="Shape 341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18" name="Shape 34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Shape 34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26" name="Shape 342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7" name="Shape 342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28" name="Shape 34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Shape 34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36" name="Shape 34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Shape 344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Shape 345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51" name="Shape 345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2" name="Shape 345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53" name="Shape 34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44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Shape 346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61" name="Shape 346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62" name="Shape 346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3" name="Shape 34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Shape 34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71" name="Shape 347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2" name="Shape 347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Shape 3479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80" name="Shape 3480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1" name="Shape 34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489" name="Shape 34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0" name="Shape 34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1" name="Shape 34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492" name="Shape 3492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493" name="Shape 349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94" name="Shape 3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02" name="Shape 35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3" name="Shape 35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4" name="Shape 35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05" name="Shape 350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506" name="Shape 350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7" name="Shape 3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15" name="Shape 35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6" name="Shape 35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7" name="Shape 35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18" name="Shape 351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519" name="Shape 351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0" name="Shape 35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28" name="Shape 35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9" name="Shape 35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0" name="Shape 35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31" name="Shape 353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532" name="Shape 353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3" name="Shape 35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41" name="Shape 35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42" name="Shape 35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43" name="Shape 35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44" name="Shape 354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545" name="Shape 354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6" name="Shape 3546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3547" name="Shape 35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55" name="Shape 35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6" name="Shape 35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7" name="Shape 35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58" name="Shape 355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559" name="Shape 35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67" name="Shape 35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68" name="Shape 35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69" name="Shape 35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70" name="Shape 3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78" name="Shape 35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9" name="Shape 35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80" name="Shape 35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81" name="Shape 358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82" name="Shape 3582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3" name="Shape 3583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584" name="Shape 35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592" name="Shape 35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3" name="Shape 35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4" name="Shape 35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595" name="Shape 3595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96" name="Shape 359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97" name="Shape 3597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8" name="Shape 35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606" name="Shape 36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7" name="Shape 36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8" name="Shape 36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609" name="Shape 360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610" name="Shape 361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11" name="Shape 36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619" name="Shape 36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20" name="Shape 36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21" name="Shape 36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622" name="Shape 362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23" name="Shape 362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4" name="Shape 36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632" name="Shape 36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3" name="Shape 36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4" name="Shape 36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635" name="Shape 363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636" name="Shape 363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7" name="Shape 36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" name="Shape 3644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45" name="Shape 364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6" name="Shape 36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Shape 365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54" name="Shape 365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5" name="Shape 365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Shape 366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63" name="Shape 366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4" name="Shape 36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Shape 367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72" name="Shape 367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3" name="Shape 36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Shape 36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81" name="Shape 368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2" name="Shape 3682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683" name="Shape 368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Shape 369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91" name="Shape 36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" name="Shape 369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Shape 3705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06" name="Shape 3706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7" name="Shape 3707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08" name="Shape 370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Shape 3715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16" name="Shape 371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17" name="Shape 3717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8" name="Shape 37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5" name="Shape 37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26" name="Shape 372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7" name="Shape 37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Shape 3734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35" name="Shape 3735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6" name="Shape 37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44" name="Shape 37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5" name="Shape 37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6" name="Shape 37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47" name="Shape 374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48" name="Shape 37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9" name="Shape 37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57" name="Shape 37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8" name="Shape 37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9" name="Shape 37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60" name="Shape 376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761" name="Shape 376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62" name="Shape 37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70" name="Shape 37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71" name="Shape 37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72" name="Shape 37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73" name="Shape 37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774" name="Shape 37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5" name="Shape 37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83" name="Shape 37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84" name="Shape 37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85" name="Shape 37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86" name="Shape 37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787" name="Shape 378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88" name="Shape 37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796" name="Shape 37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97" name="Shape 37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98" name="Shape 37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799" name="Shape 379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800" name="Shape 380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1" name="Shape 3801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3802" name="Shape 38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10" name="Shape 38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11" name="Shape 38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12" name="Shape 38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13" name="Shape 381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814" name="Shape 38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22" name="Shape 38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23" name="Shape 38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24" name="Shape 38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25" name="Shape 38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33" name="Shape 38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4" name="Shape 38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5" name="Shape 38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36" name="Shape 3836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837" name="Shape 3837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8" name="Shape 3838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3839" name="Shape 38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47" name="Shape 38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48" name="Shape 38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49" name="Shape 38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50" name="Shape 385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851" name="Shape 38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52" name="Shape 385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3" name="Shape 38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61" name="Shape 38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2" name="Shape 38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3" name="Shape 38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64" name="Shape 38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865" name="Shape 386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6" name="Shape 38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74" name="Shape 38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5" name="Shape 38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6" name="Shape 38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77" name="Shape 387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878" name="Shape 387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9" name="Shape 38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887" name="Shape 38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8" name="Shape 38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9" name="Shape 38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3890" name="Shape 389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3891" name="Shape 389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2" name="Shape 38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Shape 389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00" name="Shape 39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1" name="Shape 39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Shape 39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09" name="Shape 390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0" name="Shape 391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Shape 391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18" name="Shape 391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9" name="Shape 39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Shape 39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27" name="Shape 392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8" name="Shape 39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Shape 39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36" name="Shape 393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7" name="Shape 393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38" name="Shape 393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Shape 394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46" name="Shape 39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Shape 39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Shape 396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61" name="Shape 396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2" name="Shape 396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63" name="Shape 39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Shape 397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71" name="Shape 397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72" name="Shape 397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73" name="Shape 39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Shape 39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81" name="Shape 398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2" name="Shape 39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Shape 3989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90" name="Shape 3990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1" name="Shape 39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999" name="Shape 39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0" name="Shape 40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1" name="Shape 40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02" name="Shape 4002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03" name="Shape 400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4" name="Shape 40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57" name="Shape 45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12" name="Shape 40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3" name="Shape 40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4" name="Shape 40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15" name="Shape 401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016" name="Shape 401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7" name="Shape 40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25" name="Shape 40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6" name="Shape 40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7" name="Shape 40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28" name="Shape 402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029" name="Shape 402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0" name="Shape 4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38" name="Shape 40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39" name="Shape 40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0" name="Shape 40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41" name="Shape 404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042" name="Shape 404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43" name="Shape 40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51" name="Shape 40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2" name="Shape 40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3" name="Shape 40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54" name="Shape 405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055" name="Shape 405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6" name="Shape 4056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057" name="Shape 40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65" name="Shape 40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6" name="Shape 40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7" name="Shape 40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68" name="Shape 406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069" name="Shape 40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77" name="Shape 40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78" name="Shape 40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79" name="Shape 40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80" name="Shape 40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088" name="Shape 40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89" name="Shape 40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0" name="Shape 40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091" name="Shape 409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092" name="Shape 4092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3" name="Shape 4093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094" name="Shape 40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02" name="Shape 41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03" name="Shape 41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04" name="Shape 41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05" name="Shape 4105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106" name="Shape 41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07" name="Shape 4107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8" name="Shape 4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16" name="Shape 41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7" name="Shape 41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8" name="Shape 411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19" name="Shape 411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120" name="Shape 412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1" name="Shape 4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29" name="Shape 41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30" name="Shape 41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31" name="Shape 413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32" name="Shape 413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33" name="Shape 413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4" name="Shape 4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42" name="Shape 414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43" name="Shape 414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44" name="Shape 414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45" name="Shape 414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146" name="Shape 414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7" name="Shape 4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55" name="Shape 41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6" name="Shape 41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7" name="Shape 41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58" name="Shape 4158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59" name="Shape 415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60" name="Shape 4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68" name="Shape 41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9" name="Shape 41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0" name="Shape 41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71" name="Shape 417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172" name="Shape 417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3" name="Shape 4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81" name="Shape 41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2" name="Shape 41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3" name="Shape 41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84" name="Shape 418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185" name="Shape 418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6" name="Shape 4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194" name="Shape 419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95" name="Shape 419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96" name="Shape 419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197" name="Shape 419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198" name="Shape 419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9" name="Shape 4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07" name="Shape 420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8" name="Shape 420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9" name="Shape 420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10" name="Shape 421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211" name="Shape 421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12" name="Shape 4212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213" name="Shape 4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21" name="Shape 42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2" name="Shape 42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23" name="Shape 42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24" name="Shape 422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225" name="Shape 4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33" name="Shape 42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4" name="Shape 42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5" name="Shape 42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36" name="Shape 4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44" name="Shape 42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45" name="Shape 42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46" name="Shape 42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47" name="Shape 4247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248" name="Shape 4248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9" name="Shape 4249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250" name="Shape 4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58" name="Shape 42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59" name="Shape 42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0" name="Shape 42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61" name="Shape 426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262" name="Shape 426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63" name="Shape 4263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4" name="Shape 4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4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72" name="Shape 42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3" name="Shape 42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74" name="Shape 42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75" name="Shape 427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276" name="Shape 427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77" name="Shape 4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85" name="Shape 42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6" name="Shape 42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7" name="Shape 42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288" name="Shape 428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289" name="Shape 428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0" name="Shape 4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298" name="Shape 42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9" name="Shape 42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00" name="Shape 43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301" name="Shape 430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302" name="Shape 430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3" name="Shape 4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" name="Shape 4310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11" name="Shape 431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2" name="Shape 43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9" name="Shape 431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20" name="Shape 432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1" name="Shape 43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Shape 432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29" name="Shape 432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30" name="Shape 433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Shape 433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38" name="Shape 433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39" name="Shape 43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Shape 43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47" name="Shape 434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8" name="Shape 4348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49" name="Shape 43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Shape 43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57" name="Shape 43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Shape 436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hape 4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1" name="Shape 437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72" name="Shape 4372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73" name="Shape 4373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74" name="Shape 43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Shape 438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82" name="Shape 438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383" name="Shape 4383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4" name="Shape 43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Shape 439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92" name="Shape 439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93" name="Shape 43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Shape 4400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401" name="Shape 4401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2" name="Shape 440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10" name="Shape 44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1" name="Shape 44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2" name="Shape 44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13" name="Shape 4413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414" name="Shape 441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5" name="Shape 4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23" name="Shape 44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4" name="Shape 44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5" name="Shape 44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26" name="Shape 442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427" name="Shape 442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8" name="Shape 4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36" name="Shape 44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7" name="Shape 44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8" name="Shape 44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39" name="Shape 443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440" name="Shape 444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1" name="Shape 44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49" name="Shape 44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50" name="Shape 44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51" name="Shape 445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52" name="Shape 445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453" name="Shape 445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4" name="Shape 4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62" name="Shape 44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3" name="Shape 44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4" name="Shape 44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65" name="Shape 446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466" name="Shape 446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7" name="Shape 446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468" name="Shape 44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76" name="Shape 44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77" name="Shape 44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78" name="Shape 44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79" name="Shape 44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480" name="Shape 4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" name="Shape 50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88" name="Shape 44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89" name="Shape 44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0" name="Shape 44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491" name="Shape 44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499" name="Shape 44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00" name="Shape 45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01" name="Shape 45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02" name="Shape 450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503" name="Shape 450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04" name="Shape 450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505" name="Shape 45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513" name="Shape 45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4" name="Shape 45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5" name="Shape 45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16" name="Shape 4516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517" name="Shape 451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18" name="Shape 4518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9" name="Shape 4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527" name="Shape 45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28" name="Shape 45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29" name="Shape 45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30" name="Shape 45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531" name="Shape 453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2" name="Shape 45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540" name="Shape 45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1" name="Shape 45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2" name="Shape 45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43" name="Shape 454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544" name="Shape 454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5" name="Shape 45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553" name="Shape 45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4" name="Shape 45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5" name="Shape 45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556" name="Shape 455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557" name="Shape 455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8" name="Shape 4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5" name="Shape 4565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66" name="Shape 456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67" name="Shape 456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4" name="Shape 457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75" name="Shape 457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6" name="Shape 45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Shape 458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84" name="Shape 458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5" name="Shape 458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2" name="Shape 459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93" name="Shape 459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94" name="Shape 45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57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21" name="Shape 52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1" name="Shape 46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02" name="Shape 460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3" name="Shape 4603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04" name="Shape 460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" name="Shape 461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12" name="Shape 46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Shape 46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6" name="Shape 4626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27" name="Shape 4627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8" name="Shape 4628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29" name="Shape 46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Shape 4636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37" name="Shape 463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38" name="Shape 4638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9" name="Shape 46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6" name="Shape 46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47" name="Shape 464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48" name="Shape 46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" name="Shape 4655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56" name="Shape 4656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57" name="Shape 46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665" name="Shape 466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66" name="Shape 466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67" name="Shape 466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668" name="Shape 4668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69" name="Shape 466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70" name="Shape 46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678" name="Shape 46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9" name="Shape 46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0" name="Shape 468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681" name="Shape 468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682" name="Shape 468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3" name="Shape 46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691" name="Shape 46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2" name="Shape 46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3" name="Shape 46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694" name="Shape 469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695" name="Shape 469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6" name="Shape 46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6" name="Shape 5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04" name="Shape 47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5" name="Shape 47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6" name="Shape 47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07" name="Shape 470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708" name="Shape 470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9" name="Shape 4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17" name="Shape 47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18" name="Shape 47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19" name="Shape 47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20" name="Shape 472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721" name="Shape 472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2" name="Shape 4722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723" name="Shape 47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31" name="Shape 47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32" name="Shape 47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33" name="Shape 47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34" name="Shape 47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735" name="Shape 47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43" name="Shape 47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44" name="Shape 47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45" name="Shape 47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46" name="Shape 47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54" name="Shape 47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5" name="Shape 47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6" name="Shape 47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57" name="Shape 4757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758" name="Shape 4758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9" name="Shape 4759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760" name="Shape 47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68" name="Shape 47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69" name="Shape 47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70" name="Shape 47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71" name="Shape 477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772" name="Shape 477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73" name="Shape 4773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4" name="Shape 47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82" name="Shape 47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83" name="Shape 47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84" name="Shape 47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85" name="Shape 47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786" name="Shape 478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7" name="Shape 4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795" name="Shape 47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96" name="Shape 47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97" name="Shape 47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798" name="Shape 479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799" name="Shape 479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0" name="Shape 48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808" name="Shape 48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09" name="Shape 48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10" name="Shape 48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811" name="Shape 481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812" name="Shape 481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13" name="Shape 48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Shape 4820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21" name="Shape 482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2" name="Shape 482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9" name="Shape 482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30" name="Shape 483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31" name="Shape 483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8" name="Shape 483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39" name="Shape 483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0" name="Shape 484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7" name="Shape 484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48" name="Shape 484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9" name="Shape 48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Shape 48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57" name="Shape 485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8" name="Shape 4858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59" name="Shape 485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6" name="Shape 486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67" name="Shape 486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Shape 48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Shape 488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82" name="Shape 4882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83" name="Shape 4883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84" name="Shape 48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Shape 489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892" name="Shape 489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893" name="Shape 4893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4" name="Shape 48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1" name="Shape 49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902" name="Shape 490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03" name="Shape 490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0" name="Shape 4910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911" name="Shape 4911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2" name="Shape 49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59" name="Shape 55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60" name="Shape 56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hape 5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20" name="Shape 492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21" name="Shape 492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22" name="Shape 492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23" name="Shape 4923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24" name="Shape 492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5" name="Shape 49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33" name="Shape 49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4" name="Shape 49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5" name="Shape 49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36" name="Shape 493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937" name="Shape 493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38" name="Shape 49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46" name="Shape 49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7" name="Shape 49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48" name="Shape 49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49" name="Shape 494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4950" name="Shape 495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1" name="Shape 49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59" name="Shape 49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60" name="Shape 49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61" name="Shape 49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62" name="Shape 496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963" name="Shape 496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4" name="Shape 49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72" name="Shape 49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73" name="Shape 49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74" name="Shape 49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75" name="Shape 497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976" name="Shape 497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77" name="Shape 497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4978" name="Shape 49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86" name="Shape 49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87" name="Shape 49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88" name="Shape 49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4989" name="Shape 498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4990" name="Shape 49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4998" name="Shape 49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99" name="Shape 49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0" name="Shape 50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01" name="Shape 50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09" name="Shape 50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0" name="Shape 50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1" name="Shape 50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12" name="Shape 5012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013" name="Shape 5013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14" name="Shape 5014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015" name="Shape 50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23" name="Shape 50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24" name="Shape 50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25" name="Shape 50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26" name="Shape 5026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027" name="Shape 502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28" name="Shape 5028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29" name="Shape 50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37" name="Shape 50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38" name="Shape 50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39" name="Shape 50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40" name="Shape 504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041" name="Shape 504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42" name="Shape 50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50" name="Shape 50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51" name="Shape 50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52" name="Shape 50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53" name="Shape 505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54" name="Shape 505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5" name="Shape 50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063" name="Shape 50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4" name="Shape 50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5" name="Shape 50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066" name="Shape 506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067" name="Shape 506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8" name="Shape 50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" name="Shape 507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6" name="Shape 507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7" name="Shape 5077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078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9" name="Shape 507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80" name="Shape 508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1" name="Shape 50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Shape 50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89" name="Shape 50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90" name="Shape 509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09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092" name="Shape 509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093" name="Shape 509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94" name="Shape 50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1" name="Shape 51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02" name="Shape 51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03" name="Shape 510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0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05" name="Shape 510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106" name="Shape 510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07" name="Shape 5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4" name="Shape 51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15" name="Shape 51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16" name="Shape 511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1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18" name="Shape 511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119" name="Shape 511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20" name="Shape 5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hape 51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8" name="Shape 51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9" name="Shape 512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3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31" name="Shape 513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132" name="Shape 513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33" name="Shape 5133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5134" name="Shape 5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Shape 51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42" name="Shape 51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43" name="Shape 514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4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45" name="Shape 514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146" name="Shape 5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Shape 51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54" name="Shape 51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55" name="Shape 5155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56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7" name="Shape 5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4" name="Shape 51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65" name="Shape 51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66" name="Shape 516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6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8" name="Shape 5168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169" name="Shape 5169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0" name="Shape 5170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171" name="Shape 5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85" name="Shape 58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86" name="Shape 58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Shape 5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Shape 51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79" name="Shape 51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80" name="Shape 518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8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82" name="Shape 5182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183" name="Shape 518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184" name="Shape 5184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5" name="Shape 5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Shape 51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3" name="Shape 51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4" name="Shape 5194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195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96" name="Shape 519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197" name="Shape 519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8" name="Shape 5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Shape 52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6" name="Shape 52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7" name="Shape 5207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208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09" name="Shape 520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210" name="Shape 521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11" name="Shape 5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Shape 52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19" name="Shape 52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20" name="Shape 522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22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22" name="Shape 522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223" name="Shape 522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24" name="Shape 5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1" name="Shape 52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32" name="Shape 52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33" name="Shape 523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23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35" name="Shape 5235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808080">
                <a:alpha val="71999"/>
              </a:srgbClr>
            </a:outerShdw>
          </a:effectLst>
        </p:spPr>
        <p:txBody>
          <a:bodyPr lIns="45719" rIns="45719"/>
          <a:lstStyle/>
          <a:p>
            <a:pPr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36" name="Shape 5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244" name="Shape 52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45" name="Shape 52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46" name="Shape 52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47" name="Shape 524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248" name="Shape 52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49" name="Shape 5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257" name="Shape 52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8" name="Shape 52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9" name="Shape 52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60" name="Shape 526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261" name="Shape 526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2" name="Shape 5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270" name="Shape 52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1" name="Shape 52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2" name="Shape 52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73" name="Shape 527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274" name="Shape 527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75" name="Shape 5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283" name="Shape 52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84" name="Shape 52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85" name="Shape 52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86" name="Shape 52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287" name="Shape 528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88" name="Shape 5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296" name="Shape 52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97" name="Shape 52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98" name="Shape 52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299" name="Shape 529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300" name="Shape 530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1" name="Shape 5301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5302" name="Shape 5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hape 5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98" name="Shape 59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" name="Shape 6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10" name="Shape 53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11" name="Shape 53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12" name="Shape 53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13" name="Shape 531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314" name="Shape 5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22" name="Shape 53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23" name="Shape 53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24" name="Shape 53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25" name="Shape 5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33" name="Shape 53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4" name="Shape 53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5" name="Shape 53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36" name="Shape 5336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337" name="Shape 5337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38" name="Shape 5338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339" name="Shape 5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47" name="Shape 53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48" name="Shape 53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49" name="Shape 53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50" name="Shape 535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351" name="Shape 53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52" name="Shape 535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3" name="Shape 53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61" name="Shape 53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62" name="Shape 53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63" name="Shape 53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64" name="Shape 53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365" name="Shape 536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66" name="Shape 53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74" name="Shape 53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75" name="Shape 53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76" name="Shape 53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77" name="Shape 537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378" name="Shape 537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79" name="Shape 53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387" name="Shape 53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88" name="Shape 53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89" name="Shape 53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390" name="Shape 539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391" name="Shape 539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2" name="Shape 53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" name="Shape 5399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00" name="Shape 540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01" name="Shape 54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Shape 540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09" name="Shape 540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0" name="Shape 541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Shape 541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18" name="Shape 541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9" name="Shape 541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1" name="Shape 61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6" name="Shape 542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27" name="Shape 542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8" name="Shape 542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5" name="Shape 543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36" name="Shape 543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7" name="Shape 5437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38" name="Shape 543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5" name="Shape 544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46" name="Shape 54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" name="Shape 545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Shape 5460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61" name="Shape 5461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62" name="Shape 5462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63" name="Shape 54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Shape 5470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71" name="Shape 547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2" name="Shape 5472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73" name="Shape 547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0" name="Shape 54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81" name="Shape 548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2" name="Shape 54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" name="Shape 5489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490" name="Shape 5490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91" name="Shape 54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Shape 54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99" name="Shape 54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00" name="Shape 550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0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2" name="Shape 5502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503" name="Shape 550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4" name="Shape 5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Shape 55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12" name="Shape 55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13" name="Shape 551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1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5" name="Shape 551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516" name="Shape 551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17" name="Shape 55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Shape 62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4" name="Shape 55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25" name="Shape 55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26" name="Shape 552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2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28" name="Shape 552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529" name="Shape 552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30" name="Shape 55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" name="Shape 55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38" name="Shape 55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39" name="Shape 553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4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1" name="Shape 554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542" name="Shape 554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3" name="Shape 55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Shape 55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1" name="Shape 55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2" name="Shape 5552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53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54" name="Shape 555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555" name="Shape 555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6" name="Shape 5556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5557" name="Shape 55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4" name="Shape 55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65" name="Shape 55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66" name="Shape 556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6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68" name="Shape 556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569" name="Shape 55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6" name="Shape 55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77" name="Shape 55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78" name="Shape 557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7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80" name="Shape 55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7" name="Shape 55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88" name="Shape 55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89" name="Shape 5589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590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91" name="Shape 5591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592" name="Shape 5592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3" name="Shape 5593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594" name="Shape 55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Shape 56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02" name="Shape 56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03" name="Shape 560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0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05" name="Shape 5605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606" name="Shape 560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7" name="Shape 5607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8" name="Shape 56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Shape 56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16" name="Shape 56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17" name="Shape 5617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18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19" name="Shape 561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620" name="Shape 562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1" name="Shape 56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8" name="Shape 56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29" name="Shape 56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30" name="Shape 563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3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2" name="Shape 563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33" name="Shape 563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34" name="Shape 56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1" name="Shape 56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42" name="Shape 56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43" name="Shape 5643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44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45" name="Shape 564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646" name="Shape 564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7" name="Shape 56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hape 6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38" name="Shape 63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4" name="Shape 56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55" name="Shape 56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56" name="Shape 5656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57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8" name="Shape 5658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808080">
                <a:alpha val="71999"/>
              </a:srgbClr>
            </a:outerShdw>
          </a:effectLst>
        </p:spPr>
        <p:txBody>
          <a:bodyPr lIns="45719" rIns="45719"/>
          <a:lstStyle/>
          <a:p>
            <a:pPr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59" name="Shape 5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" name="Shape 56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7" name="Shape 56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8" name="Shape 5668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69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0" name="Shape 5670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1" name="Shape 5671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8" name="Shape 567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79" name="Shape 567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26262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80" name="Shape 5680"/>
          <p:cNvSpPr/>
          <p:nvPr/>
        </p:nvSpPr>
        <p:spPr>
          <a:xfrm>
            <a:off x="1295400" y="5376333"/>
            <a:ext cx="65532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Industrial Management &amp; Operational Research</a:t>
            </a:r>
          </a:p>
        </p:txBody>
      </p:sp>
      <p:pic>
        <p:nvPicPr>
          <p:cNvPr id="5681" name="image10.png" descr="pyrforo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0"/>
            <a:ext cx="11557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82" name="Shape 5682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83" name="Shape 568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7772400" cy="165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84" name="Shape 56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692" name="Shape 56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93" name="Shape 56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94" name="Shape 56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695" name="Shape 5695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96" name="Shape 569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7" name="Shape 56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05" name="Shape 57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6" name="Shape 57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7" name="Shape 57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08" name="Shape 570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709" name="Shape 570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0" name="Shape 57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18" name="Shape 57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9" name="Shape 57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0" name="Shape 57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21" name="Shape 572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722" name="Shape 572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3" name="Shape 57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31" name="Shape 57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2" name="Shape 57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3" name="Shape 57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34" name="Shape 57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735" name="Shape 573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36" name="Shape 57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44" name="Shape 57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5" name="Shape 57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6" name="Shape 57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47" name="Shape 574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748" name="Shape 574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9" name="Shape 5749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5750" name="Shape 57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58" name="Shape 57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9" name="Shape 57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0" name="Shape 57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61" name="Shape 576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762" name="Shape 57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70" name="Shape 57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1" name="Shape 57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2" name="Shape 57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73" name="Shape 57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70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Shape 6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50" name="Shape 6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81" name="Shape 57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2" name="Shape 57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3" name="Shape 57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84" name="Shape 5784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785" name="Shape 5785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86" name="Shape 5786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787" name="Shape 5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795" name="Shape 57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6" name="Shape 57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7" name="Shape 57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798" name="Shape 579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799" name="Shape 579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800" name="Shape 580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01" name="Shape 58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809" name="Shape 58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10" name="Shape 58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11" name="Shape 58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812" name="Shape 581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813" name="Shape 581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14" name="Shape 58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822" name="Shape 58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23" name="Shape 58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24" name="Shape 58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825" name="Shape 582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26" name="Shape 582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27" name="Shape 58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5835" name="Shape 58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36" name="Shape 58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37" name="Shape 58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5838" name="Shape 583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839" name="Shape 583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0" name="Shape 58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" name="Shape 5847"/>
          <p:cNvSpPr>
            <a:spLocks noGrp="1"/>
          </p:cNvSpPr>
          <p:nvPr>
            <p:ph type="title"/>
          </p:nvPr>
        </p:nvSpPr>
        <p:spPr>
          <a:xfrm>
            <a:off x="685800" y="1775361"/>
            <a:ext cx="7772400" cy="122502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48" name="Shape 58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9" name="Shape 58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6" name="Shape 58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57" name="Shape 585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8" name="Shape 585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5" name="Shape 586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66" name="Shape 586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67" name="Shape 586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Shape 587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75" name="Shape 587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6" name="Shape 58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3" name="Shape 58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84" name="Shape 588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5" name="Shape 5885"/>
          <p:cNvSpPr>
            <a:spLocks noGrp="1"/>
          </p:cNvSpPr>
          <p:nvPr>
            <p:ph type="body" sz="quarter" idx="13"/>
          </p:nvPr>
        </p:nvSpPr>
        <p:spPr>
          <a:xfrm>
            <a:off x="4645033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86" name="Shape 588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Shape 6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62" name="Shape 66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Shape 66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3" name="Shape 589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94" name="Shape 58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1" name="Shape 59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" name="Shape 5908"/>
          <p:cNvSpPr>
            <a:spLocks noGrp="1"/>
          </p:cNvSpPr>
          <p:nvPr>
            <p:ph type="title"/>
          </p:nvPr>
        </p:nvSpPr>
        <p:spPr>
          <a:xfrm>
            <a:off x="457212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09" name="Shape 5909"/>
          <p:cNvSpPr>
            <a:spLocks noGrp="1"/>
          </p:cNvSpPr>
          <p:nvPr>
            <p:ph type="body" idx="1"/>
          </p:nvPr>
        </p:nvSpPr>
        <p:spPr>
          <a:xfrm>
            <a:off x="3575050" y="227547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10" name="Shape 5910"/>
          <p:cNvSpPr>
            <a:spLocks noGrp="1"/>
          </p:cNvSpPr>
          <p:nvPr>
            <p:ph type="body" sz="half" idx="13"/>
          </p:nvPr>
        </p:nvSpPr>
        <p:spPr>
          <a:xfrm>
            <a:off x="457211" y="1195919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11" name="Shape 59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" name="Shape 5918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1" cy="472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19" name="Shape 591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920" name="Shape 5920"/>
          <p:cNvSpPr>
            <a:spLocks noGrp="1"/>
          </p:cNvSpPr>
          <p:nvPr>
            <p:ph type="body" sz="quarter" idx="1"/>
          </p:nvPr>
        </p:nvSpPr>
        <p:spPr>
          <a:xfrm>
            <a:off x="1792288" y="4472787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1" name="Shape 59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Shape 59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29" name="Shape 592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0" name="Shape 593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7" name="Shape 5937"/>
          <p:cNvSpPr>
            <a:spLocks noGrp="1"/>
          </p:cNvSpPr>
          <p:nvPr>
            <p:ph type="title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38" name="Shape 5938"/>
          <p:cNvSpPr>
            <a:spLocks noGrp="1"/>
          </p:cNvSpPr>
          <p:nvPr>
            <p:ph type="body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9" name="Shape 59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" name="Shape 59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7" name="Shape 59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8" name="Shape 59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594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5950" name="Shape 595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51" name="Shape 595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52" name="Shape 59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" name="Shape 59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0" name="Shape 59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1" name="Shape 59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596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5963" name="Shape 596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964" name="Shape 596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5" name="Shape 59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2" name="Shape 59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73" name="Shape 59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74" name="Shape 59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597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5976" name="Shape 597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977" name="Shape 597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8" name="Shape 59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5" name="Shape 59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86" name="Shape 59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87" name="Shape 59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598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5989" name="Shape 598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5990" name="Shape 599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1" name="Shape 59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76" name="Shape 67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8" name="Shape 6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8" name="Shape 59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99" name="Shape 59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00" name="Shape 60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0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02" name="Shape 600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003" name="Shape 600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4" name="Shape 600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005" name="Shape 60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2" name="Shape 60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13" name="Shape 60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14" name="Shape 60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1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16" name="Shape 601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017" name="Shape 60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4" name="Shape 60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5" name="Shape 60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6" name="Shape 60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2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28" name="Shape 60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5" name="Shape 60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36" name="Shape 60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37" name="Shape 60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3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39" name="Shape 603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040" name="Shape 604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41" name="Shape 604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042" name="Shape 60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Shape 60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50" name="Shape 60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51" name="Shape 605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5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53" name="Shape 605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054" name="Shape 605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55" name="Shape 605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6" name="Shape 60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3" name="Shape 60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64" name="Shape 60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65" name="Shape 60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6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67" name="Shape 606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068" name="Shape 606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9" name="Shape 60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6" name="Shape 60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77" name="Shape 60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78" name="Shape 60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7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80" name="Shape 608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81" name="Shape 608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82" name="Shape 60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9" name="Shape 60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0" name="Shape 60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1" name="Shape 60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09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093" name="Shape 609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094" name="Shape 609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95" name="Shape 60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Shape 61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3" name="Shape 61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4" name="Shape 61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10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106" name="Shape 6106"/>
          <p:cNvSpPr>
            <a:spLocks noGrp="1"/>
          </p:cNvSpPr>
          <p:nvPr>
            <p:ph type="title"/>
          </p:nvPr>
        </p:nvSpPr>
        <p:spPr>
          <a:xfrm>
            <a:off x="1447800" y="190500"/>
            <a:ext cx="6248400" cy="63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07" name="Shape 6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Shape 61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15" name="Shape 61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16" name="Shape 61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AIR FORCE</a:t>
            </a:r>
          </a:p>
        </p:txBody>
      </p:sp>
      <p:pic>
        <p:nvPicPr>
          <p:cNvPr id="611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6118" name="Shape 6118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8229600" cy="5105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19" name="Shape 6119"/>
          <p:cNvSpPr>
            <a:spLocks noGrp="1"/>
          </p:cNvSpPr>
          <p:nvPr>
            <p:ph type="sldNum" sz="quarter" idx="2"/>
          </p:nvPr>
        </p:nvSpPr>
        <p:spPr>
          <a:xfrm>
            <a:off x="6553200" y="529696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Shape 6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89" name="Shape 68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90" name="Shape 69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" name="Shape 6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27" name="Shape 61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28" name="Shape 61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29" name="Shape 61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30" name="Shape 613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31" name="Shape 613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32" name="Shape 6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40" name="Shape 61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1" name="Shape 61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2" name="Shape 61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43" name="Shape 614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144" name="Shape 614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5" name="Shape 6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53" name="Shape 61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54" name="Shape 61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55" name="Shape 61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56" name="Shape 615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157" name="Shape 615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8" name="Shape 6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66" name="Shape 61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67" name="Shape 61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68" name="Shape 61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69" name="Shape 616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170" name="Shape 617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71" name="Shape 6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79" name="Shape 61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80" name="Shape 61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81" name="Shape 61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82" name="Shape 618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183" name="Shape 618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84" name="Shape 618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185" name="Shape 6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193" name="Shape 61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94" name="Shape 61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95" name="Shape 61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196" name="Shape 619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197" name="Shape 6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05" name="Shape 62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06" name="Shape 62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07" name="Shape 62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08" name="Shape 6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16" name="Shape 62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7" name="Shape 62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8" name="Shape 621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19" name="Shape 621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220" name="Shape 622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21" name="Shape 622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222" name="Shape 6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30" name="Shape 62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31" name="Shape 62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32" name="Shape 62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33" name="Shape 623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234" name="Shape 623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35" name="Shape 623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36" name="Shape 6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44" name="Shape 62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45" name="Shape 62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46" name="Shape 62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47" name="Shape 624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248" name="Shape 624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9" name="Shape 6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Shape 6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57" name="Shape 62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58" name="Shape 62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59" name="Shape 62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60" name="Shape 626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61" name="Shape 626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2" name="Shape 6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70" name="Shape 62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1" name="Shape 62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2" name="Shape 62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273" name="Shape 627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274" name="Shape 627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75" name="Shape 6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2" name="Shape 628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283" name="Shape 628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4" name="Shape 62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1" name="Shape 629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292" name="Shape 629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3" name="Shape 62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Shape 630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01" name="Shape 630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2" name="Shape 630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9" name="Shape 630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10" name="Shape 631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11" name="Shape 63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" name="Shape 63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19" name="Shape 631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20" name="Shape 632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21" name="Shape 63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" name="Shape 63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29" name="Shape 63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Shape 63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3" name="Shape 634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44" name="Shape 634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45" name="Shape 634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46" name="Shape 63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hape 7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15" name="Shape 715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7" name="Shape 7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" name="Shape 635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54" name="Shape 635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355" name="Shape 635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6" name="Shape 63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3" name="Shape 636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64" name="Shape 636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5" name="Shape 636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2" name="Shape 637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73" name="Shape 637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4" name="Shape 63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382" name="Shape 63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3" name="Shape 63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84" name="Shape 63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385" name="Shape 638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86" name="Shape 638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87" name="Shape 63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395" name="Shape 63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96" name="Shape 63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97" name="Shape 63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398" name="Shape 639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399" name="Shape 639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00" name="Shape 64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08" name="Shape 64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09" name="Shape 64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10" name="Shape 64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11" name="Shape 641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412" name="Shape 641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3" name="Shape 6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21" name="Shape 64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22" name="Shape 64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23" name="Shape 64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24" name="Shape 642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425" name="Shape 642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6" name="Shape 6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34" name="Shape 64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5" name="Shape 64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6" name="Shape 64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37" name="Shape 643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438" name="Shape 643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39" name="Shape 643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440" name="Shape 6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48" name="Shape 644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49" name="Shape 644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50" name="Shape 645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51" name="Shape 645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452" name="Shape 64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60" name="Shape 64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61" name="Shape 64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62" name="Shape 64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63" name="Shape 6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6" name="Shape 72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71" name="Shape 647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72" name="Shape 64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73" name="Shape 647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74" name="Shape 647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475" name="Shape 647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76" name="Shape 647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477" name="Shape 64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85" name="Shape 64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6" name="Shape 64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7" name="Shape 64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488" name="Shape 648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489" name="Shape 648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490" name="Shape 649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1" name="Shape 64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499" name="Shape 64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00" name="Shape 65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01" name="Shape 65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502" name="Shape 650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503" name="Shape 650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4" name="Shape 6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512" name="Shape 65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3" name="Shape 65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4" name="Shape 65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515" name="Shape 651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16" name="Shape 651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7" name="Shape 65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525" name="Shape 65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26" name="Shape 65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27" name="Shape 65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528" name="Shape 652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529" name="Shape 652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0" name="Shape 65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7" name="Shape 653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38" name="Shape 653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9" name="Shape 65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6" name="Shape 654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47" name="Shape 654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8" name="Shape 65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" name="Shape 655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56" name="Shape 655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57" name="Shape 65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" name="Shape 656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65" name="Shape 656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66" name="Shape 65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Shape 657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74" name="Shape 657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75" name="Shape 657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76" name="Shape 657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Shape 73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Shape 735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3" name="Shape 65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84" name="Shape 65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1" name="Shape 659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8" name="Shape 659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99" name="Shape 659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0" name="Shape 660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01" name="Shape 660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" name="Shape 660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09" name="Shape 660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10" name="Shape 661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1" name="Shape 66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8" name="Shape 66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19" name="Shape 661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20" name="Shape 662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Shape 662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28" name="Shape 662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29" name="Shape 66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637" name="Shape 66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38" name="Shape 66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39" name="Shape 66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40" name="Shape 664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41" name="Shape 664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42" name="Shape 66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650" name="Shape 66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51" name="Shape 66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52" name="Shape 66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53" name="Shape 665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654" name="Shape 665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55" name="Shape 66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663" name="Shape 66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64" name="Shape 66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65" name="Shape 66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66" name="Shape 666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667" name="Shape 666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68" name="Shape 6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676" name="Shape 66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77" name="Shape 66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78" name="Shape 66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79" name="Shape 66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680" name="Shape 668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81" name="Shape 66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43" name="Shape 74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4" name="Shape 744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689" name="Shape 66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0" name="Shape 66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1" name="Shape 66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692" name="Shape 669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693" name="Shape 669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94" name="Shape 669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695" name="Shape 66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03" name="Shape 67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04" name="Shape 67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05" name="Shape 670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06" name="Shape 670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707" name="Shape 67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15" name="Shape 67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6" name="Shape 67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7" name="Shape 67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18" name="Shape 67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26" name="Shape 67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7" name="Shape 67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8" name="Shape 672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29" name="Shape 672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730" name="Shape 673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1" name="Shape 673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732" name="Shape 67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40" name="Shape 67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1" name="Shape 67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2" name="Shape 67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43" name="Shape 674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744" name="Shape 674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45" name="Shape 674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46" name="Shape 67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54" name="Shape 67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55" name="Shape 67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56" name="Shape 67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57" name="Shape 675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758" name="Shape 675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59" name="Shape 67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67" name="Shape 67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68" name="Shape 67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69" name="Shape 67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70" name="Shape 677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771" name="Shape 677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72" name="Shape 67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780" name="Shape 67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1" name="Shape 67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2" name="Shape 67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783" name="Shape 678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784" name="Shape 678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85" name="Shape 67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2" name="Shape 679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793" name="Shape 679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94" name="Shape 67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1" name="Shape 680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02" name="Shape 680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3" name="Shape 680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2" name="Shape 75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0" name="Shape 681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11" name="Shape 681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12" name="Shape 68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" name="Shape 681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20" name="Shape 682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1" name="Shape 68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8" name="Shape 68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29" name="Shape 682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30" name="Shape 683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831" name="Shape 683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8" name="Shape 683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39" name="Shape 68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6" name="Shape 68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3" name="Shape 685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54" name="Shape 685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5" name="Shape 685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856" name="Shape 68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" name="Shape 686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64" name="Shape 686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65" name="Shape 686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6" name="Shape 68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3" name="Shape 687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74" name="Shape 687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75" name="Shape 687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Shape 688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883" name="Shape 688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84" name="Shape 68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892" name="Shape 68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93" name="Shape 68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94" name="Shape 68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895" name="Shape 689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896" name="Shape 689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7" name="Shape 68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84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05" name="Shape 69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06" name="Shape 69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07" name="Shape 69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08" name="Shape 6908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909" name="Shape 6909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0" name="Shape 69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18" name="Shape 69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19" name="Shape 69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20" name="Shape 69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21" name="Shape 692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922" name="Shape 692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23" name="Shape 69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31" name="Shape 69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32" name="Shape 69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33" name="Shape 69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34" name="Shape 693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935" name="Shape 6935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36" name="Shape 69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44" name="Shape 69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45" name="Shape 69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46" name="Shape 69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47" name="Shape 6947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948" name="Shape 694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49" name="Shape 694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6950" name="Shape 69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58" name="Shape 695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59" name="Shape 69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60" name="Shape 696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61" name="Shape 696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6962" name="Shape 69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70" name="Shape 69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71" name="Shape 69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72" name="Shape 69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73" name="Shape 69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81" name="Shape 698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82" name="Shape 698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83" name="Shape 698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84" name="Shape 698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985" name="Shape 698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86" name="Shape 698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987" name="Shape 69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6995" name="Shape 69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96" name="Shape 69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97" name="Shape 69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6998" name="Shape 699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999" name="Shape 699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00" name="Shape 700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01" name="Shape 70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009" name="Shape 70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10" name="Shape 70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11" name="Shape 70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012" name="Shape 701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013" name="Shape 7013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4" name="Shape 70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022" name="Shape 70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23" name="Shape 70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24" name="Shape 70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025" name="Shape 7025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26" name="Shape 7026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27" name="Shape 70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1" name="Shape 77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035" name="Shape 70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36" name="Shape 70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37" name="Shape 70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038" name="Shape 7038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039" name="Shape 703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0" name="Shape 70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7" name="Shape 704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48" name="Shape 704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9" name="Shape 704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6" name="Shape 705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57" name="Shape 705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58" name="Shape 705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" name="Shape 706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66" name="Shape 706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67" name="Shape 706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Shape 707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75" name="Shape 707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76" name="Shape 707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3" name="Shape 70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84" name="Shape 708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85" name="Shape 708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86" name="Shape 708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3" name="Shape 709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94" name="Shape 709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1" name="Shape 710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8" name="Shape 710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09" name="Shape 710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10" name="Shape 711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11" name="Shape 711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8" name="Shape 711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19" name="Shape 711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20" name="Shape 712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21" name="Shape 712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8" name="Shape 71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29" name="Shape 712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0" name="Shape 713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" name="Shape 7137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38" name="Shape 7138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9" name="Shape 713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6" name="Shape 7146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47" name="Shape 7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Shape 715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55" name="Shape 7155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2pPr>
            <a:lvl3pPr marL="968375" indent="-357187"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56" name="Shape 7156"/>
          <p:cNvSpPr>
            <a:spLocks noGrp="1"/>
          </p:cNvSpPr>
          <p:nvPr>
            <p:ph type="sldNum" sz="quarter" idx="2"/>
          </p:nvPr>
        </p:nvSpPr>
        <p:spPr>
          <a:xfrm>
            <a:off x="8542035" y="5121329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Shape 71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64" name="Shape 71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65" name="Shape 716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16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167" name="Shape 716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68" name="Shape 716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9" name="Shape 7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hape 71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77" name="Shape 71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78" name="Shape 717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17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180" name="Shape 718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181" name="Shape 718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82" name="Shape 7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Shape 71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90" name="Shape 71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91" name="Shape 719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19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193" name="Shape 719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7194" name="Shape 719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95" name="Shape 7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2" name="Shape 72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03" name="Shape 72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04" name="Shape 720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0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06" name="Shape 720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207" name="Shape 720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08" name="Shape 7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Shape 72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16" name="Shape 72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17" name="Shape 721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1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19" name="Shape 721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220" name="Shape 722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1" name="Shape 722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222" name="Shape 7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" name="Shape 72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30" name="Shape 72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31" name="Shape 723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3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33" name="Shape 723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234" name="Shape 7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6" name="Shape 78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7" name="Shape 78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88" name="Shape 78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1" name="Shape 72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42" name="Shape 72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43" name="Shape 7243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44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45" name="Shape 7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2" name="Shape 725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53" name="Shape 72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54" name="Shape 725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5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56" name="Shape 725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257" name="Shape 725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8" name="Shape 725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259" name="Shape 7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6" name="Shape 72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67" name="Shape 72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68" name="Shape 726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6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70" name="Shape 727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271" name="Shape 727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72" name="Shape 727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73" name="Shape 7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" name="Shape 72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81" name="Shape 72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82" name="Shape 728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8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84" name="Shape 728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285" name="Shape 728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86" name="Shape 7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3" name="Shape 72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94" name="Shape 72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95" name="Shape 729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29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297" name="Shape 729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98" name="Shape 729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99" name="Shape 7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Shape 73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07" name="Shape 73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08" name="Shape 730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30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310" name="Shape 731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311" name="Shape 731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12" name="Shape 7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9" name="Shape 73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20" name="Shape 73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21" name="Shape 732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732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7323" name="Shape 7323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324" name="Shape 7324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25" name="Shape 7325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33" name="Shape 73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34" name="Shape 73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35" name="Shape 73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336" name="Shape 733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337" name="Shape 733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38" name="Shape 7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46" name="Shape 73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47" name="Shape 73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48" name="Shape 73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349" name="Shape 734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350" name="Shape 735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1" name="Shape 73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59" name="Shape 73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60" name="Shape 73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61" name="Shape 73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362" name="Shape 736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7363" name="Shape 736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64" name="Shape 7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96" name="Shape 79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7" name="Shape 79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8" name="Shape 79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72" name="Shape 73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73" name="Shape 73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74" name="Shape 73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375" name="Shape 737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376" name="Shape 737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77" name="Shape 7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85" name="Shape 73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86" name="Shape 73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87" name="Shape 73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388" name="Shape 738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389" name="Shape 738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90" name="Shape 739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391" name="Shape 7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399" name="Shape 73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00" name="Shape 74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01" name="Shape 74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02" name="Shape 740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403" name="Shape 74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11" name="Shape 74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12" name="Shape 74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13" name="Shape 74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14" name="Shape 7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22" name="Shape 742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23" name="Shape 742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24" name="Shape 742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25" name="Shape 742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426" name="Shape 742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27" name="Shape 742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428" name="Shape 7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36" name="Shape 74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37" name="Shape 74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38" name="Shape 74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39" name="Shape 743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440" name="Shape 744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441" name="Shape 744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42" name="Shape 7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50" name="Shape 74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51" name="Shape 74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52" name="Shape 74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53" name="Shape 745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454" name="Shape 745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55" name="Shape 74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63" name="Shape 74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64" name="Shape 74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65" name="Shape 74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66" name="Shape 746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467" name="Shape 746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68" name="Shape 74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476" name="Shape 74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77" name="Shape 74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78" name="Shape 74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479" name="Shape 747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480" name="Shape 748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81" name="Shape 7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8" name="Shape 748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489" name="Shape 748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90" name="Shape 74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6" name="Shape 80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7" name="Shape 80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7" name="Shape 749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498" name="Shape 749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99" name="Shape 749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6" name="Shape 750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07" name="Shape 750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8" name="Shape 750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5" name="Shape 751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16" name="Shape 751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17" name="Shape 751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4" name="Shape 752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25" name="Shape 752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26" name="Shape 752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527" name="Shape 75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4" name="Shape 75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35" name="Shape 753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2" name="Shape 75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9" name="Shape 754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50" name="Shape 755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51" name="Shape 755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552" name="Shape 755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9" name="Shape 755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60" name="Shape 756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561" name="Shape 756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62" name="Shape 756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9" name="Shape 756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70" name="Shape 757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71" name="Shape 757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" name="Shape 7578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579" name="Shape 7579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80" name="Shape 758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15" name="Shape 815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6" name="Shape 81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588" name="Shape 75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89" name="Shape 75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90" name="Shape 75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591" name="Shape 759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592" name="Shape 759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3" name="Shape 75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01" name="Shape 76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02" name="Shape 76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03" name="Shape 76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04" name="Shape 760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605" name="Shape 760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06" name="Shape 76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14" name="Shape 76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15" name="Shape 76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16" name="Shape 76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17" name="Shape 761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7618" name="Shape 761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19" name="Shape 7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27" name="Shape 76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28" name="Shape 76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29" name="Shape 76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30" name="Shape 76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631" name="Shape 763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2" name="Shape 76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40" name="Shape 76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41" name="Shape 76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42" name="Shape 76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43" name="Shape 764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644" name="Shape 764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45" name="Shape 764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646" name="Shape 76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54" name="Shape 76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55" name="Shape 76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56" name="Shape 76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57" name="Shape 765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658" name="Shape 76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66" name="Shape 76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67" name="Shape 76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68" name="Shape 76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69" name="Shape 76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77" name="Shape 76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78" name="Shape 76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79" name="Shape 767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80" name="Shape 768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681" name="Shape 768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2" name="Shape 768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683" name="Shape 76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691" name="Shape 76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92" name="Shape 76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93" name="Shape 76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694" name="Shape 769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695" name="Shape 769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696" name="Shape 769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7" name="Shape 76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705" name="Shape 77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06" name="Shape 77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07" name="Shape 77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708" name="Shape 770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709" name="Shape 770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10" name="Shape 77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Shape 8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27" name="Shape 827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8" name="Shape 828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9" name="Shape 8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718" name="Shape 77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19" name="Shape 77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20" name="Shape 77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721" name="Shape 772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722" name="Shape 772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23" name="Shape 77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731" name="Shape 77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32" name="Shape 77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33" name="Shape 77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734" name="Shape 773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735" name="Shape 773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36" name="Shape 77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Shape 774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44" name="Shape 774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5" name="Shape 77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2" name="Shape 775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53" name="Shape 775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54" name="Shape 775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" name="Shape 776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62" name="Shape 776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63" name="Shape 776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Shape 777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71" name="Shape 777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2" name="Shape 777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9" name="Shape 777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80" name="Shape 778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81" name="Shape 778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782" name="Shape 778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9" name="Shape 77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790" name="Shape 77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" name="Shape 779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4" name="Shape 780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05" name="Shape 780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06" name="Shape 780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807" name="Shape 780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Shape 8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40" name="Shape 840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41" name="Shape 841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2" name="Shape 8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4" name="Shape 781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15" name="Shape 781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16" name="Shape 781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17" name="Shape 781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4" name="Shape 782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25" name="Shape 782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6" name="Shape 782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" name="Shape 7833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34" name="Shape 7834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35" name="Shape 783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43" name="Shape 78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44" name="Shape 78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45" name="Shape 78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846" name="Shape 784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47" name="Shape 784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48" name="Shape 78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56" name="Shape 78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57" name="Shape 78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58" name="Shape 78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859" name="Shape 785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860" name="Shape 786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1" name="Shape 78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69" name="Shape 78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70" name="Shape 78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71" name="Shape 78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872" name="Shape 787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7873" name="Shape 787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74" name="Shape 78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82" name="Shape 78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83" name="Shape 78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84" name="Shape 78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885" name="Shape 788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886" name="Shape 788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7" name="Shape 78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895" name="Shape 78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96" name="Shape 78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97" name="Shape 78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898" name="Shape 789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899" name="Shape 789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00" name="Shape 790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901" name="Shape 79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09" name="Shape 79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10" name="Shape 79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11" name="Shape 791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12" name="Shape 791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913" name="Shape 79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21" name="Shape 79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22" name="Shape 79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23" name="Shape 79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24" name="Shape 79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hape 8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3" name="Shape 85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32" name="Shape 79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33" name="Shape 79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34" name="Shape 79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35" name="Shape 793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936" name="Shape 793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37" name="Shape 793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938" name="Shape 79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46" name="Shape 79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47" name="Shape 79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48" name="Shape 79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49" name="Shape 794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950" name="Shape 795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51" name="Shape 795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2" name="Shape 79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60" name="Shape 79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61" name="Shape 79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62" name="Shape 79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63" name="Shape 796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964" name="Shape 796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65" name="Shape 79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73" name="Shape 79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74" name="Shape 79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75" name="Shape 79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76" name="Shape 797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977" name="Shape 797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8" name="Shape 79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7986" name="Shape 79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87" name="Shape 79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88" name="Shape 798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7989" name="Shape 798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7990" name="Shape 799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91" name="Shape 79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8" name="Shape 799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999" name="Shape 799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0" name="Shape 80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" name="Shape 800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08" name="Shape 800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9" name="Shape 800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6" name="Shape 801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17" name="Shape 801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18" name="Shape 801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5" name="Shape 80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26" name="Shape 8026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27" name="Shape 802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4" name="Shape 80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35" name="Shape 803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6" name="Shape 803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037" name="Shape 803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Shape 8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4" name="Shape 8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6" name="Shape 86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8" name="Shape 8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4" name="Shape 804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45" name="Shape 804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2" name="Shape 805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" name="Shape 805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60" name="Shape 806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61" name="Shape 806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062" name="Shape 806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" name="Shape 806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70" name="Shape 807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71" name="Shape 807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72" name="Shape 807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" name="Shape 807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80" name="Shape 808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1" name="Shape 808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8" name="Shape 8088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89" name="Shape 8089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90" name="Shape 809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098" name="Shape 80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9" name="Shape 80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0" name="Shape 81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01" name="Shape 810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02" name="Shape 810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03" name="Shape 8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11" name="Shape 81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2" name="Shape 81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3" name="Shape 81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14" name="Shape 811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115" name="Shape 811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16" name="Shape 8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24" name="Shape 81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5" name="Shape 81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6" name="Shape 81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27" name="Shape 812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8128" name="Shape 812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9" name="Shape 8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37" name="Shape 81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38" name="Shape 81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39" name="Shape 81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40" name="Shape 814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141" name="Shape 814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42" name="Shape 8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hape 8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79" name="Shape 879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80" name="Shape 88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Shape 88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50" name="Shape 815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51" name="Shape 815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52" name="Shape 815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53" name="Shape 815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154" name="Shape 815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55" name="Shape 815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8156" name="Shape 8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64" name="Shape 81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65" name="Shape 81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66" name="Shape 81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67" name="Shape 816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168" name="Shape 8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76" name="Shape 81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7" name="Shape 81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8" name="Shape 81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79" name="Shape 8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187" name="Shape 81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88" name="Shape 81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89" name="Shape 81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190" name="Shape 819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191" name="Shape 819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92" name="Shape 819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193" name="Shape 8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201" name="Shape 82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02" name="Shape 82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03" name="Shape 82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204" name="Shape 820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205" name="Shape 820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06" name="Shape 820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07" name="Shape 8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215" name="Shape 82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16" name="Shape 82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17" name="Shape 82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218" name="Shape 821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219" name="Shape 821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0" name="Shape 8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228" name="Shape 82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29" name="Shape 82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30" name="Shape 82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231" name="Shape 823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32" name="Shape 823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3" name="Shape 8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241" name="Shape 82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42" name="Shape 82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43" name="Shape 82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244" name="Shape 824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245" name="Shape 824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6" name="Shape 8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" name="Shape 825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54" name="Shape 825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55" name="Shape 825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2" name="Shape 826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63" name="Shape 826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4" name="Shape 826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Shape 8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93" name="Shape 89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94" name="Shape 8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Shape 827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72" name="Shape 8272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73" name="Shape 827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0" name="Shape 828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81" name="Shape 828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82" name="Shape 828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9" name="Shape 828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90" name="Shape 8290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91" name="Shape 8291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292" name="Shape 829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" name="Shape 829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00" name="Shape 830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7" name="Shape 830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" name="Shape 831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15" name="Shape 831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6" name="Shape 831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317" name="Shape 831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4" name="Shape 832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25" name="Shape 832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326" name="Shape 832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27" name="Shape 832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4" name="Shape 833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35" name="Shape 833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36" name="Shape 833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Shape 8343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44" name="Shape 8344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45" name="Shape 834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2" name="Shape 8352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353" name="Shape 83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Shape 9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3" name="Shape 9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4" name="Shape 9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5" name="Shape 9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0" name="Shape 83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61" name="Shape 83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62" name="Shape 836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36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364" name="Shape 836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365" name="Shape 836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6" name="Shape 83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3" name="Shape 83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74" name="Shape 83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75" name="Shape 837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37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377" name="Shape 837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378" name="Shape 837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79" name="Shape 83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" name="Shape 838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87" name="Shape 838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88" name="Shape 838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38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390" name="Shape 839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8391" name="Shape 839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92" name="Shape 83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" name="Shape 83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00" name="Shape 84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01" name="Shape 840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0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03" name="Shape 840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404" name="Shape 840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5" name="Shape 8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Shape 84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13" name="Shape 84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14" name="Shape 8414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15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16" name="Shape 841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417" name="Shape 841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8" name="Shape 841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8419" name="Shape 8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6" name="Shape 842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27" name="Shape 842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28" name="Shape 842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2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30" name="Shape 84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431" name="Shape 8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8" name="Shape 84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39" name="Shape 84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40" name="Shape 8440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41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42" name="Shape 8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9" name="Shape 84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0" name="Shape 84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1" name="Shape 845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5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53" name="Shape 845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454" name="Shape 845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55" name="Shape 845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456" name="Shape 8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3" name="Shape 84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64" name="Shape 84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65" name="Shape 846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6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67" name="Shape 846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468" name="Shape 846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69" name="Shape 846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70" name="Shape 8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7" name="Shape 847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78" name="Shape 847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79" name="Shape 847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8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81" name="Shape 848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482" name="Shape 848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83" name="Shape 84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3" name="Shape 9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4" name="Shape 9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6" name="Shape 91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17" name="Shape 91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8" name="Shape 91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19" name="Shape 9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0" name="Shape 84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91" name="Shape 84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92" name="Shape 849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49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494" name="Shape 849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495" name="Shape 849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96" name="Shape 84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" name="Shape 850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04" name="Shape 850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05" name="Shape 850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50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507" name="Shape 850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508" name="Shape 850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09" name="Shape 85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6" name="Shape 85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17" name="Shape 85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18" name="Shape 851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851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8520" name="Shape 8520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521" name="Shape 8521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22" name="Shape 8522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30" name="Shape 85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31" name="Shape 85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32" name="Shape 85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33" name="Shape 853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534" name="Shape 853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35" name="Shape 85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43" name="Shape 85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44" name="Shape 85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45" name="Shape 85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46" name="Shape 854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547" name="Shape 854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48" name="Shape 85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56" name="Shape 855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57" name="Shape 855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58" name="Shape 855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59" name="Shape 855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8560" name="Shape 856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1" name="Shape 85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69" name="Shape 85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70" name="Shape 85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71" name="Shape 85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72" name="Shape 857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573" name="Shape 857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74" name="Shape 85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82" name="Shape 85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83" name="Shape 85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84" name="Shape 85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85" name="Shape 858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586" name="Shape 858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87" name="Shape 858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8588" name="Shape 85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596" name="Shape 85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97" name="Shape 85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98" name="Shape 85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599" name="Shape 859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600" name="Shape 86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08" name="Shape 86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09" name="Shape 86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10" name="Shape 86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11" name="Shape 86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27" name="Shape 9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0" name="Shape 93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31" name="Shape 93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2" name="Shape 93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3" name="Shape 9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19" name="Shape 861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20" name="Shape 86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21" name="Shape 862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22" name="Shape 862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623" name="Shape 862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24" name="Shape 862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625" name="Shape 86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33" name="Shape 863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34" name="Shape 863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35" name="Shape 863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36" name="Shape 863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637" name="Shape 863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38" name="Shape 863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39" name="Shape 8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47" name="Shape 86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48" name="Shape 86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49" name="Shape 86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50" name="Shape 865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651" name="Shape 865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52" name="Shape 86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60" name="Shape 86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61" name="Shape 86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62" name="Shape 86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63" name="Shape 866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664" name="Shape 866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5" name="Shape 86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673" name="Shape 86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74" name="Shape 86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75" name="Shape 86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676" name="Shape 867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677" name="Shape 867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78" name="Shape 86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5" name="Shape 868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686" name="Shape 868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87" name="Shape 868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4" name="Shape 869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695" name="Shape 869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6" name="Shape 869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3" name="Shape 870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04" name="Shape 870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05" name="Shape 870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2" name="Shape 871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13" name="Shape 871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14" name="Shape 871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1" name="Shape 87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22" name="Shape 872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23" name="Shape 872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724" name="Shape 872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Shape 94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2" name="Shape 9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44" name="Shape 94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45" name="Shape 945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6" name="Shape 9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1" name="Shape 873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32" name="Shape 873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9" name="Shape 873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6" name="Shape 874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47" name="Shape 874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8" name="Shape 874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749" name="Shape 87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6" name="Shape 875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57" name="Shape 875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758" name="Shape 875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9" name="Shape 875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6" name="Shape 876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67" name="Shape 876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8" name="Shape 876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" name="Shape 877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76" name="Shape 877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77" name="Shape 877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785" name="Shape 87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86" name="Shape 87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87" name="Shape 87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788" name="Shape 878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789" name="Shape 878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90" name="Shape 87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798" name="Shape 87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99" name="Shape 87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00" name="Shape 88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01" name="Shape 880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802" name="Shape 880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3" name="Shape 88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11" name="Shape 881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12" name="Shape 881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13" name="Shape 881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14" name="Shape 881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8815" name="Shape 881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6" name="Shape 88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24" name="Shape 88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25" name="Shape 88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26" name="Shape 88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27" name="Shape 88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828" name="Shape 882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29" name="Shape 88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Shape 95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57" name="Shape 957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58" name="Shape 958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" name="Shape 9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37" name="Shape 883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38" name="Shape 883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39" name="Shape 883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40" name="Shape 884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841" name="Shape 884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2" name="Shape 884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8843" name="Shape 88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51" name="Shape 88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52" name="Shape 88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53" name="Shape 88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54" name="Shape 885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855" name="Shape 8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63" name="Shape 88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64" name="Shape 88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65" name="Shape 88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66" name="Shape 88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74" name="Shape 88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75" name="Shape 88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76" name="Shape 887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77" name="Shape 887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878" name="Shape 887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79" name="Shape 887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880" name="Shape 88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888" name="Shape 88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89" name="Shape 88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90" name="Shape 88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891" name="Shape 889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892" name="Shape 889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893" name="Shape 889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94" name="Shape 88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902" name="Shape 890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03" name="Shape 89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04" name="Shape 890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905" name="Shape 890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906" name="Shape 890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07" name="Shape 89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915" name="Shape 891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16" name="Shape 89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17" name="Shape 891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918" name="Shape 891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919" name="Shape 891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20" name="Shape 89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8928" name="Shape 892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29" name="Shape 892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30" name="Shape 893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8931" name="Shape 893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8932" name="Shape 893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33" name="Shape 89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0" name="Shape 894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41" name="Shape 894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42" name="Shape 89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" name="Shape 894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50" name="Shape 895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51" name="Shape 895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Shape 9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0" name="Shape 970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1" name="Shape 971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2" name="Shape 9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8" name="Shape 895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59" name="Shape 895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0" name="Shape 896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7" name="Shape 896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68" name="Shape 896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9" name="Shape 896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6" name="Shape 897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77" name="Shape 897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8" name="Shape 897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979" name="Shape 897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6" name="Shape 898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87" name="Shape 898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4" name="Shape 899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" name="Shape 900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002" name="Shape 900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03" name="Shape 900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004" name="Shape 900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" name="Shape 901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012" name="Shape 901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13" name="Shape 901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14" name="Shape 901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" name="Shape 90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022" name="Shape 902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23" name="Shape 902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0" name="Shape 903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031" name="Shape 903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32" name="Shape 903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40" name="Shape 90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41" name="Shape 90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42" name="Shape 90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43" name="Shape 904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044" name="Shape 904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45" name="Shape 90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0" name="Shape 98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Shape 98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53" name="Shape 90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54" name="Shape 90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55" name="Shape 90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56" name="Shape 905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057" name="Shape 905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58" name="Shape 90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66" name="Shape 90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67" name="Shape 90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68" name="Shape 90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69" name="Shape 906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9070" name="Shape 907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71" name="Shape 90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79" name="Shape 90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80" name="Shape 90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81" name="Shape 90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82" name="Shape 908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083" name="Shape 908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84" name="Shape 90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092" name="Shape 90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93" name="Shape 90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94" name="Shape 90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095" name="Shape 909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096" name="Shape 909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97" name="Shape 909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9098" name="Shape 90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06" name="Shape 910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07" name="Shape 91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08" name="Shape 910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09" name="Shape 910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110" name="Shape 9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18" name="Shape 91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19" name="Shape 91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20" name="Shape 91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21" name="Shape 9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29" name="Shape 912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30" name="Shape 91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31" name="Shape 913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32" name="Shape 913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133" name="Shape 913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34" name="Shape 913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135" name="Shape 9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43" name="Shape 91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44" name="Shape 91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45" name="Shape 91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46" name="Shape 914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147" name="Shape 914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48" name="Shape 914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49" name="Shape 9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57" name="Shape 91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58" name="Shape 91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59" name="Shape 91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60" name="Shape 916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161" name="Shape 916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2" name="Shape 9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70" name="Shape 91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71" name="Shape 91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72" name="Shape 91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73" name="Shape 917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74" name="Shape 917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75" name="Shape 9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3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9" name="Shape 98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0" name="Shape 990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183" name="Shape 91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84" name="Shape 91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85" name="Shape 91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186" name="Shape 918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187" name="Shape 918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88" name="Shape 9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" name="Shape 9195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196" name="Shape 9196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97" name="Shape 919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4" name="Shape 920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05" name="Shape 9205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06" name="Shape 920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3" name="Shape 9213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14" name="Shape 9214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15" name="Shape 921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hape 922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23" name="Shape 922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4" name="Shape 922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Shape 923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32" name="Shape 923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33" name="Shape 923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234" name="Shape 923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Shape 924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42" name="Shape 924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Shape 924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" name="Shape 9256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57" name="Shape 9257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8" name="Shape 9258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259" name="Shape 925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6" name="Shape 926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67" name="Shape 926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68" name="Shape 926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9" name="Shape 926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8" name="Shape 99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Shape 999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Shape 927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77" name="Shape 927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78" name="Shape 927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5" name="Shape 9285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286" name="Shape 9286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87" name="Shape 928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295" name="Shape 929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96" name="Shape 929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97" name="Shape 929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298" name="Shape 9298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299" name="Shape 9299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00" name="Shape 9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08" name="Shape 93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09" name="Shape 93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10" name="Shape 93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11" name="Shape 9311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312" name="Shape 9312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13" name="Shape 9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21" name="Shape 93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22" name="Shape 93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23" name="Shape 93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24" name="Shape 932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9325" name="Shape 932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26" name="Shape 9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34" name="Shape 93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35" name="Shape 93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36" name="Shape 93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37" name="Shape 933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338" name="Shape 9338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39" name="Shape 9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47" name="Shape 93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48" name="Shape 93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49" name="Shape 93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50" name="Shape 9350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351" name="Shape 9351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52" name="Shape 9352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9353" name="Shape 93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61" name="Shape 936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62" name="Shape 936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63" name="Shape 936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64" name="Shape 9364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365" name="Shape 9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73" name="Shape 93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74" name="Shape 93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75" name="Shape 93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76" name="Shape 93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84" name="Shape 938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85" name="Shape 93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86" name="Shape 938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387" name="Shape 938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388" name="Shape 938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9" name="Shape 938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390" name="Shape 9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7" name="Shape 100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8" name="Shape 100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398" name="Shape 93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99" name="Shape 93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00" name="Shape 94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401" name="Shape 940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402" name="Shape 940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403" name="Shape 940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04" name="Shape 9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412" name="Shape 94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13" name="Shape 94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14" name="Shape 94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415" name="Shape 941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416" name="Shape 9416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7" name="Shape 9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425" name="Shape 942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26" name="Shape 942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27" name="Shape 942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428" name="Shape 9428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429" name="Shape 942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0" name="Shape 9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438" name="Shape 94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39" name="Shape 94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40" name="Shape 94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441" name="Shape 944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442" name="Shape 944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43" name="Shape 9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0" name="Shape 945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51" name="Shape 945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52" name="Shape 945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9" name="Shape 945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60" name="Shape 9460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61" name="Shape 9461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8" name="Shape 946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69" name="Shape 946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0" name="Shape 947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7" name="Shape 947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78" name="Shape 947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9" name="Shape 947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6" name="Shape 948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87" name="Shape 948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8" name="Shape 948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489" name="Shape 948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6" name="Shape 9496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97" name="Shape 949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6" name="Shape 101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7" name="Shape 101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18" name="Shape 101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4" name="Shape 950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1" name="Shape 951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12" name="Shape 951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13" name="Shape 951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514" name="Shape 951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1" name="Shape 952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22" name="Shape 952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23" name="Shape 9523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4" name="Shape 952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1" name="Shape 953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32" name="Shape 953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33" name="Shape 953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0" name="Shape 9540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41" name="Shape 9541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42" name="Shape 9542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9" name="Shape 9549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550" name="Shape 95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7" name="Shape 95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58" name="Shape 95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59" name="Shape 955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56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561" name="Shape 956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562" name="Shape 956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63" name="Shape 95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0" name="Shape 95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71" name="Shape 95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72" name="Shape 957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57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574" name="Shape 9574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575" name="Shape 9575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6" name="Shape 95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3" name="Shape 95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84" name="Shape 95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85" name="Shape 958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58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587" name="Shape 9587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9588" name="Shape 9588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89" name="Shape 95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6" name="Shape 95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97" name="Shape 95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98" name="Shape 959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59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00" name="Shape 960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601" name="Shape 9601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02" name="Shape 96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6" name="Shape 1026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9" name="Shape 960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10" name="Shape 961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11" name="Shape 9611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12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13" name="Shape 9613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614" name="Shape 9614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15" name="Shape 9615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9616" name="Shape 96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3" name="Shape 96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24" name="Shape 96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25" name="Shape 962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2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27" name="Shape 962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628" name="Shape 96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" name="Shape 96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36" name="Shape 96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37" name="Shape 9637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38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39" name="Shape 9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" name="Shape 96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47" name="Shape 96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48" name="Shape 9648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49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50" name="Shape 965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651" name="Shape 965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52" name="Shape 965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653" name="Shape 96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0" name="Shape 96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61" name="Shape 96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62" name="Shape 966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6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64" name="Shape 9664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665" name="Shape 9665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66" name="Shape 9666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7" name="Shape 96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4" name="Shape 967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75" name="Shape 967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76" name="Shape 9676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77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78" name="Shape 967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679" name="Shape 9679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0" name="Shape 96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" name="Shape 96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88" name="Shape 96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89" name="Shape 9689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690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691" name="Shape 9691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692" name="Shape 9692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93" name="Shape 96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0" name="Shape 970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01" name="Shape 970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02" name="Shape 9702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703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704" name="Shape 9704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05" name="Shape 9705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06" name="Shape 97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3" name="Shape 97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14" name="Shape 97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15" name="Shape 9715"/>
          <p:cNvSpPr/>
          <p:nvPr/>
        </p:nvSpPr>
        <p:spPr>
          <a:xfrm>
            <a:off x="1295400" y="5409407"/>
            <a:ext cx="6553200" cy="3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ΑΙΕΝ ΥΨΙΚΡΑΤΕΙΝ</a:t>
            </a:r>
          </a:p>
        </p:txBody>
      </p:sp>
      <p:pic>
        <p:nvPicPr>
          <p:cNvPr id="9716" name="image8.png" descr="g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2" y="1"/>
            <a:ext cx="1034429" cy="1005695"/>
          </a:xfrm>
          <a:prstGeom prst="rect">
            <a:avLst/>
          </a:prstGeom>
          <a:ln w="12700">
            <a:miter lim="400000"/>
          </a:ln>
        </p:spPr>
      </p:pic>
      <p:sp>
        <p:nvSpPr>
          <p:cNvPr id="9717" name="Shape 9717"/>
          <p:cNvSpPr>
            <a:spLocks noGrp="1"/>
          </p:cNvSpPr>
          <p:nvPr>
            <p:ph type="title"/>
          </p:nvPr>
        </p:nvSpPr>
        <p:spPr>
          <a:xfrm>
            <a:off x="1066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718" name="Shape 9718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9" name="Shape 9719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27" name="Shape 97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28" name="Shape 97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29" name="Shape 97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30" name="Shape 9730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731" name="Shape 9731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2" name="Shape 97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40" name="Shape 97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41" name="Shape 97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42" name="Shape 97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43" name="Shape 9743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44" name="Shape 9744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45" name="Shape 97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53" name="Shape 97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54" name="Shape 97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55" name="Shape 97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56" name="Shape 9756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9757" name="Shape 9757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8" name="Shape 97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66" name="Shape 97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67" name="Shape 97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68" name="Shape 97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69" name="Shape 976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70" name="Shape 9770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1" name="Shape 97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79" name="Shape 97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80" name="Shape 97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81" name="Shape 97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82" name="Shape 9782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83" name="Shape 978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84" name="Shape 978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9785" name="Shape 97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793" name="Shape 979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94" name="Shape 97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95" name="Shape 979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796" name="Shape 979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797" name="Shape 97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05" name="Shape 98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06" name="Shape 98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07" name="Shape 98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08" name="Shape 98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16" name="Shape 981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17" name="Shape 981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18" name="Shape 981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19" name="Shape 9819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820" name="Shape 9820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21" name="Shape 9821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822" name="Shape 98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30" name="Shape 98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31" name="Shape 98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32" name="Shape 98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33" name="Shape 983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834" name="Shape 983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835" name="Shape 983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36" name="Shape 98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44" name="Shape 98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45" name="Shape 98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46" name="Shape 98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47" name="Shape 9847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848" name="Shape 9848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9" name="Shape 98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57" name="Shape 98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58" name="Shape 98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59" name="Shape 98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60" name="Shape 9860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861" name="Shape 9861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62" name="Shape 98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1" name="Shape 1041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2" name="Shape 1042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43" name="Shape 104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870" name="Shape 987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71" name="Shape 987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72" name="Shape 987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873" name="Shape 9873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9874" name="Shape 987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5" name="Shape 98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2" name="Shape 988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83" name="Shape 988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84" name="Shape 98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" name="Shape 989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92" name="Shape 989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3" name="Shape 98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Shape 990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01" name="Shape 990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02" name="Shape 990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9" name="Shape 9909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10" name="Shape 991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11" name="Shape 991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Shape 991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19" name="Shape 991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20" name="Shape 992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921" name="Shape 99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8" name="Shape 99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29" name="Shape 99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6" name="Shape 993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" name="Shape 994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44" name="Shape 994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45" name="Shape 994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946" name="Shape 994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" name="Shape 9953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54" name="Shape 9954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55" name="Shape 9955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56" name="Shape 995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51" name="Shape 1051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2" name="Shape 1052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3" name="Shape 1053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" name="Shape 996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64" name="Shape 9964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65" name="Shape 996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2" name="Shape 9972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73" name="Shape 9973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74" name="Shape 997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1" name="Shape 998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982" name="Shape 9982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2pPr>
            <a:lvl3pPr marL="968375" indent="-357187" defTabSz="457200">
              <a:spcBef>
                <a:spcPts val="400"/>
              </a:spcBef>
              <a:buFont typeface="Arial"/>
              <a:defRPr sz="2000" b="0">
                <a:latin typeface="+mn-lt"/>
                <a:ea typeface="+mn-ea"/>
                <a:cs typeface="+mn-cs"/>
                <a:sym typeface="Calibri"/>
              </a:defRPr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83" name="Shape 9983"/>
          <p:cNvSpPr>
            <a:spLocks noGrp="1"/>
          </p:cNvSpPr>
          <p:nvPr>
            <p:ph type="sldNum" sz="quarter" idx="2"/>
          </p:nvPr>
        </p:nvSpPr>
        <p:spPr>
          <a:xfrm>
            <a:off x="8532362" y="5123822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9991" name="Shape 999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92" name="Shape 999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93" name="Shape 999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9994" name="Shape 999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995" name="Shape 999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6" name="Shape 99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04" name="Shape 100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05" name="Shape 100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06" name="Shape 100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07" name="Shape 1000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008" name="Shape 1000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9" name="Shape 100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17" name="Shape 1001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18" name="Shape 1001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19" name="Shape 1001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20" name="Shape 1002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0021" name="Shape 1002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2" name="Shape 100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30" name="Shape 1003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31" name="Shape 1003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32" name="Shape 1003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33" name="Shape 1003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034" name="Shape 1003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35" name="Shape 100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43" name="Shape 1004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44" name="Shape 1004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45" name="Shape 1004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46" name="Shape 1004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047" name="Shape 1004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8" name="Shape 1004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0049" name="Shape 100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57" name="Shape 100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58" name="Shape 100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59" name="Shape 100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60" name="Shape 1006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061" name="Shape 100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69" name="Shape 100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70" name="Shape 100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71" name="Shape 100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72" name="Shape 100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1" name="Shape 106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2" name="Shape 1062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80" name="Shape 1008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81" name="Shape 100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82" name="Shape 1008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83" name="Shape 1008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084" name="Shape 1008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85" name="Shape 1008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0086" name="Shape 100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94" name="Shape 1009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95" name="Shape 1009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96" name="Shape 1009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097" name="Shape 1009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098" name="Shape 1009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99" name="Shape 1009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0" name="Shape 10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108" name="Shape 101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09" name="Shape 101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10" name="Shape 101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111" name="Shape 1011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112" name="Shape 1011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3" name="Shape 10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121" name="Shape 101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22" name="Shape 101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23" name="Shape 101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124" name="Shape 1012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125" name="Shape 1012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26" name="Shape 10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134" name="Shape 101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35" name="Shape 101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36" name="Shape 101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137" name="Shape 1013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138" name="Shape 1013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39" name="Shape 10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6" name="Shape 1014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47" name="Shape 1014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48" name="Shape 101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5" name="Shape 1015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56" name="Shape 1015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57" name="Shape 10157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4" name="Shape 1016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65" name="Shape 1016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6" name="Shape 10166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3" name="Shape 1017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74" name="Shape 1017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75" name="Shape 1017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2" name="Shape 1018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83" name="Shape 1018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84" name="Shape 1018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185" name="Shape 1018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0" name="Shape 1070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Shape 1071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2" name="Shape 1019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193" name="Shape 101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0" name="Shape 1020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Shape 1020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08" name="Shape 1020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9" name="Shape 1020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210" name="Shape 1021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7" name="Shape 1021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18" name="Shape 1021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19" name="Shape 1021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20" name="Shape 1022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7" name="Shape 1022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28" name="Shape 1022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29" name="Shape 10229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6" name="Shape 10236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37" name="Shape 10237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38" name="Shape 1023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46" name="Shape 1024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47" name="Shape 1024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48" name="Shape 1024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249" name="Shape 1024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50" name="Shape 1025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51" name="Shape 10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59" name="Shape 1025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60" name="Shape 1026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61" name="Shape 1026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262" name="Shape 1026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263" name="Shape 1026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64" name="Shape 10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72" name="Shape 1027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73" name="Shape 1027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74" name="Shape 1027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275" name="Shape 1027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0276" name="Shape 1027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7" name="Shape 10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85" name="Shape 1028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86" name="Shape 1028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87" name="Shape 1028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288" name="Shape 1028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289" name="Shape 1028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0" name="Shape 10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17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Shape 10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0" name="Shape 10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82" name="Shape 1082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4" name="Shape 10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98" name="Shape 1029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99" name="Shape 1029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00" name="Shape 1030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01" name="Shape 1030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302" name="Shape 1030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03" name="Shape 1030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0304" name="Shape 103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12" name="Shape 1031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13" name="Shape 1031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14" name="Shape 1031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15" name="Shape 1031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316" name="Shape 10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24" name="Shape 103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25" name="Shape 103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26" name="Shape 103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27" name="Shape 10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35" name="Shape 1033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36" name="Shape 1033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37" name="Shape 1033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38" name="Shape 1033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339" name="Shape 1033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40" name="Shape 1034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0341" name="Shape 103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49" name="Shape 103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50" name="Shape 103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51" name="Shape 1035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52" name="Shape 1035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353" name="Shape 1035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354" name="Shape 1035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55" name="Shape 10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63" name="Shape 1036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64" name="Shape 103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65" name="Shape 1036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66" name="Shape 1036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367" name="Shape 1036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68" name="Shape 103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76" name="Shape 103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77" name="Shape 103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78" name="Shape 103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79" name="Shape 10379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380" name="Shape 10380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1" name="Shape 103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89" name="Shape 1038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90" name="Shape 103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91" name="Shape 1039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392" name="Shape 10392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393" name="Shape 10393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94" name="Shape 10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1" name="Shape 1040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02" name="Shape 1040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03" name="Shape 1040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0" name="Shape 10410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11" name="Shape 10411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12" name="Shape 10412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Shape 10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95" name="Shape 1095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96" name="Shape 1096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7" name="Shape 10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9" name="Shape 1041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20" name="Shape 1042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21" name="Shape 10421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8" name="Shape 1042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29" name="Shape 10429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30" name="Shape 1043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7" name="Shape 1043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38" name="Shape 10438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39" name="Shape 10439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440" name="Shape 10440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7" name="Shape 1044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48" name="Shape 10448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Shape 1045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2" name="Shape 1046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63" name="Shape 1046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64" name="Shape 1046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465" name="Shape 1046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2" name="Shape 1047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73" name="Shape 1047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474" name="Shape 1047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75" name="Shape 10475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2" name="Shape 1048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83" name="Shape 1048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4" name="Shape 10484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" name="Shape 10491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492" name="Shape 10492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93" name="Shape 10493"/>
          <p:cNvSpPr>
            <a:spLocks noGrp="1"/>
          </p:cNvSpPr>
          <p:nvPr>
            <p:ph type="sldNum" sz="quarter" idx="2"/>
          </p:nvPr>
        </p:nvSpPr>
        <p:spPr>
          <a:xfrm>
            <a:off x="8413144" y="5316968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01" name="Shape 1050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02" name="Shape 1050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03" name="Shape 1050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04" name="Shape 1050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505" name="Shape 1050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06" name="Shape 10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5" name="Shape 11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8" name="Shape 110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09" name="Shape 110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Shape 1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14" name="Shape 1051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15" name="Shape 1051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16" name="Shape 1051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17" name="Shape 1051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518" name="Shape 1051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19" name="Shape 10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27" name="Shape 105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28" name="Shape 105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29" name="Shape 105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30" name="Shape 1053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0531" name="Shape 1053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32" name="Shape 105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40" name="Shape 105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41" name="Shape 105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42" name="Shape 105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43" name="Shape 1054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544" name="Shape 1054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45" name="Shape 105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53" name="Shape 105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54" name="Shape 105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55" name="Shape 105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56" name="Shape 1055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557" name="Shape 1055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58" name="Shape 1055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0559" name="Shape 105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67" name="Shape 1056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68" name="Shape 1056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69" name="Shape 1056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70" name="Shape 1057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571" name="Shape 105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79" name="Shape 105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80" name="Shape 105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81" name="Shape 105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82" name="Shape 105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90" name="Shape 1059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91" name="Shape 1059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92" name="Shape 1059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593" name="Shape 1059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594" name="Shape 1059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95" name="Shape 1059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0596" name="Shape 105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604" name="Shape 1060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05" name="Shape 1060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06" name="Shape 1060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607" name="Shape 1060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608" name="Shape 1060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609" name="Shape 1060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10" name="Shape 106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618" name="Shape 106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19" name="Shape 106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20" name="Shape 106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621" name="Shape 1062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622" name="Shape 1062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23" name="Shape 106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631" name="Shape 106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32" name="Shape 106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33" name="Shape 106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634" name="Shape 1063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635" name="Shape 1063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36" name="Shape 106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8" name="Shape 11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9" name="Shape 11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1" name="Shape 112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22" name="Shape 112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Shape 1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0644" name="Shape 106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45" name="Shape 106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46" name="Shape 106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b="1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0647" name="Shape 1064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648" name="Shape 1064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49" name="Shape 106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6" name="Shape 1065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57" name="Shape 1065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58" name="Shape 1065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5" name="Shape 1066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66" name="Shape 1066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67" name="Shape 10667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4" name="Shape 10674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defRPr sz="4000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75" name="Shape 10675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6" name="Shape 10676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Shape 10683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84" name="Shape 10684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85" name="Shape 1068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2" name="Shape 1069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693" name="Shape 10693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94" name="Shape 10694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457200">
              <a:spcBef>
                <a:spcPts val="50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695" name="Shape 10695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2" name="Shape 1070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03" name="Shape 10703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0" name="Shape 1071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7" name="Shape 10717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18" name="Shape 10718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9" name="Shape 10719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720" name="Shape 1072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7" name="Shape 1072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28" name="Shape 1072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29" name="Shape 1072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30" name="Shape 10730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1" name="Shape 113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2" name="Shape 113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4" name="Shape 1134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5" name="Shape 1135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Shape 1136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37" name="Shape 1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7" name="Shape 10737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38" name="Shape 10738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39" name="Shape 10739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6" name="Shape 10746"/>
          <p:cNvSpPr>
            <a:spLocks noGrp="1"/>
          </p:cNvSpPr>
          <p:nvPr>
            <p:ph type="title"/>
          </p:nvPr>
        </p:nvSpPr>
        <p:spPr>
          <a:xfrm>
            <a:off x="6629400" y="228866"/>
            <a:ext cx="20574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47" name="Shape 10747"/>
          <p:cNvSpPr>
            <a:spLocks noGrp="1"/>
          </p:cNvSpPr>
          <p:nvPr>
            <p:ph type="body" idx="1"/>
          </p:nvPr>
        </p:nvSpPr>
        <p:spPr>
          <a:xfrm>
            <a:off x="457200" y="228866"/>
            <a:ext cx="6019800" cy="487627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48" name="Shape 10748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bar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" name="Shape 10755"/>
          <p:cNvSpPr/>
          <p:nvPr/>
        </p:nvSpPr>
        <p:spPr>
          <a:xfrm>
            <a:off x="0" y="0"/>
            <a:ext cx="9144000" cy="10715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B50202"/>
              </a:gs>
            </a:gsLst>
            <a:lin ang="5400000"/>
          </a:gradFill>
          <a:ln w="12700">
            <a:miter lim="400000"/>
          </a:ln>
          <a:effectLst>
            <a:outerShdw blurRad="635000" dist="50799" dir="16200000" rotWithShape="0">
              <a:srgbClr val="EEECE1">
                <a:alpha val="71999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756" name="Shape 107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3" name="Shape 10763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64" name="Shape 1076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65" name="Shape 10765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766" name="Shape 1076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767" name="Shape 1076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768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769" name="Shape 107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6" name="Shape 10776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77" name="Shape 107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78" name="Shape 10778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779" name="Shape 10779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780" name="Shape 10780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781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782" name="Shape 107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9" name="Shape 10789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90" name="Shape 1079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91" name="Shape 10791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792" name="Shape 10792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0793" name="Shape 10793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794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795" name="Shape 107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2" name="Shape 10802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03" name="Shape 1080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04" name="Shape 10804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05" name="Shape 1080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806" name="Shape 10806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07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08" name="Shape 108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5" name="Shape 10815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16" name="Shape 1081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17" name="Shape 10817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18" name="Shape 10818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819" name="Shape 10819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20" name="Shape 10820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pic>
        <p:nvPicPr>
          <p:cNvPr id="10821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22" name="Shape 108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9" name="Shape 10829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30" name="Shape 1083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31" name="Shape 10831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32" name="Shape 1083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pic>
        <p:nvPicPr>
          <p:cNvPr id="10833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34" name="Shape 108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1" name="Shape 10841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42" name="Shape 1084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43" name="Shape 10843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pic>
        <p:nvPicPr>
          <p:cNvPr id="10844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45" name="Shape 108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Shape 114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6" name="Shape 11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7" name="Shape 114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8" name="Shape 114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49" name="Shape 1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2" name="Shape 10852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53" name="Shape 1085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54" name="Shape 10854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55" name="Shape 10855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56" name="Shape 10856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57" name="Shape 10857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pic>
        <p:nvPicPr>
          <p:cNvPr id="10858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59" name="Shape 108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6" name="Shape 10866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67" name="Shape 108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68" name="Shape 10868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69" name="Shape 10869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70" name="Shape 10870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71" name="Shape 10871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72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73" name="Shape 108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0" name="Shape 10880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81" name="Shape 1088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82" name="Shape 10882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83" name="Shape 1088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884" name="Shape 10884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85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86" name="Shape 108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3" name="Shape 10893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94" name="Shape 1089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95" name="Shape 10895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896" name="Shape 10896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897" name="Shape 10897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98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899" name="Shape 108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6" name="Shape 10906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07" name="Shape 1090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08" name="Shape 10908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909" name="Shape 10909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0910" name="Shape 10910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11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  <p:sp>
        <p:nvSpPr>
          <p:cNvPr id="10912" name="Shape 109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9" name="Shape 10919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20" name="Shape 1092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21" name="Shape 10921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</a:t>
            </a:r>
          </a:p>
        </p:txBody>
      </p:sp>
      <p:sp>
        <p:nvSpPr>
          <p:cNvPr id="10922" name="Shape 10922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23" name="Shape 10923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4" name="Shape 10924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925" name="aviation agglika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20" y="49741"/>
            <a:ext cx="932434" cy="932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2" name="Shape 10932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33" name="Shape 109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34" name="Shape 10934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935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36" name="Shape 10936"/>
          <p:cNvSpPr>
            <a:spLocks noGrp="1"/>
          </p:cNvSpPr>
          <p:nvPr>
            <p:ph type="sldNum" sz="quarter" idx="2"/>
          </p:nvPr>
        </p:nvSpPr>
        <p:spPr>
          <a:xfrm>
            <a:off x="8516938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37" name="Shape 10937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938" name="Shape 10938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angepaste indel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5" name="Shape 10945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46" name="Shape 1094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47" name="Shape 10947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948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49" name="Shape 10949"/>
          <p:cNvSpPr>
            <a:spLocks noGrp="1"/>
          </p:cNvSpPr>
          <p:nvPr>
            <p:ph type="sldNum" sz="quarter" idx="2"/>
          </p:nvPr>
        </p:nvSpPr>
        <p:spPr>
          <a:xfrm>
            <a:off x="8492484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50" name="Shape 10950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951" name="Shape 10951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angepaste indel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" name="Shape 10958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59" name="Shape 1095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60" name="Shape 10960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961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62" name="Shape 10962"/>
          <p:cNvSpPr>
            <a:spLocks noGrp="1"/>
          </p:cNvSpPr>
          <p:nvPr>
            <p:ph type="sldNum" sz="quarter" idx="2"/>
          </p:nvPr>
        </p:nvSpPr>
        <p:spPr>
          <a:xfrm>
            <a:off x="8492484" y="540808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63" name="Shape 10963"/>
          <p:cNvSpPr>
            <a:spLocks noGrp="1"/>
          </p:cNvSpPr>
          <p:nvPr>
            <p:ph type="title"/>
          </p:nvPr>
        </p:nvSpPr>
        <p:spPr>
          <a:xfrm>
            <a:off x="522984" y="861925"/>
            <a:ext cx="7370958" cy="10267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964" name="Shape 10964"/>
          <p:cNvSpPr>
            <a:spLocks noGrp="1"/>
          </p:cNvSpPr>
          <p:nvPr>
            <p:ph type="body" sz="quarter" idx="1"/>
          </p:nvPr>
        </p:nvSpPr>
        <p:spPr>
          <a:xfrm>
            <a:off x="533080" y="1888627"/>
            <a:ext cx="6121255" cy="784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1" name="Shape 10971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72" name="Shape 1097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73" name="Shape 10973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974" name="image1.jpeg" descr="HAS logo en.jpg"/>
          <p:cNvPicPr>
            <a:picLocks noChangeAspect="1"/>
          </p:cNvPicPr>
          <p:nvPr/>
        </p:nvPicPr>
        <p:blipFill>
          <a:blip r:embed="rId2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75" name="Shape 10975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76" name="Shape 10976"/>
          <p:cNvSpPr>
            <a:spLocks noGrp="1"/>
          </p:cNvSpPr>
          <p:nvPr>
            <p:ph type="body" sz="half" idx="1"/>
          </p:nvPr>
        </p:nvSpPr>
        <p:spPr>
          <a:xfrm>
            <a:off x="457200" y="1739026"/>
            <a:ext cx="4038600" cy="336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57200">
              <a:spcBef>
                <a:spcPts val="400"/>
              </a:spcBef>
              <a:buSzTx/>
              <a:buNone/>
              <a:defRPr sz="2000"/>
            </a:lvl1pPr>
            <a:lvl2pPr marL="660400" indent="-317500" defTabSz="457200">
              <a:spcBef>
                <a:spcPts val="400"/>
              </a:spcBef>
              <a:buChar char="•"/>
              <a:defRPr sz="2000"/>
            </a:lvl2pPr>
            <a:lvl3pPr marL="968375" indent="-357187" defTabSz="457200">
              <a:spcBef>
                <a:spcPts val="400"/>
              </a:spcBef>
              <a:defRPr sz="2000"/>
            </a:lvl3pPr>
            <a:lvl4pPr marL="1378177" indent="-408214" defTabSz="457200">
              <a:spcBef>
                <a:spcPts val="400"/>
              </a:spcBef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77" name="Shape 10977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57" name="Shape 115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9" name="Shape 115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60" name="Shape 1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4" name="Shape 10984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85" name="Shape 1098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86" name="Shape 10986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0987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88" name="Shape 10988"/>
          <p:cNvSpPr>
            <a:spLocks noGrp="1"/>
          </p:cNvSpPr>
          <p:nvPr>
            <p:ph type="title"/>
          </p:nvPr>
        </p:nvSpPr>
        <p:spPr>
          <a:xfrm>
            <a:off x="1292215" y="123301"/>
            <a:ext cx="6556386" cy="681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89" name="Shape 10989"/>
          <p:cNvSpPr>
            <a:spLocks noGrp="1"/>
          </p:cNvSpPr>
          <p:nvPr>
            <p:ph type="body" idx="1"/>
          </p:nvPr>
        </p:nvSpPr>
        <p:spPr>
          <a:xfrm>
            <a:off x="457200" y="1739026"/>
            <a:ext cx="8229600" cy="3366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400"/>
              </a:spcBef>
              <a:buFont typeface="Arial"/>
              <a:defRPr sz="2000"/>
            </a:lvl1pPr>
            <a:lvl2pPr marL="660400" indent="-317500" defTabSz="457200">
              <a:spcBef>
                <a:spcPts val="400"/>
              </a:spcBef>
              <a:buFont typeface="Arial"/>
              <a:buChar char="•"/>
              <a:defRPr sz="2000"/>
            </a:lvl2pPr>
            <a:lvl3pPr marL="968375" indent="-357187" defTabSz="457200">
              <a:spcBef>
                <a:spcPts val="400"/>
              </a:spcBef>
              <a:buFont typeface="Arial"/>
              <a:defRPr sz="2000"/>
            </a:lvl3pPr>
            <a:lvl4pPr marL="1378177" indent="-408214" defTabSz="457200">
              <a:spcBef>
                <a:spcPts val="400"/>
              </a:spcBef>
              <a:buFont typeface="Arial"/>
              <a:buChar char="•"/>
              <a:defRPr sz="2000"/>
            </a:lvl4pPr>
            <a:lvl5pPr marL="1735364" indent="-408214" defTabSz="457200">
              <a:spcBef>
                <a:spcPts val="400"/>
              </a:spcBef>
              <a:buFont typeface="Arial"/>
              <a:buChar char="•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90" name="Shape 10990"/>
          <p:cNvSpPr>
            <a:spLocks noGrp="1"/>
          </p:cNvSpPr>
          <p:nvPr>
            <p:ph type="sldNum" sz="quarter" idx="2"/>
          </p:nvPr>
        </p:nvSpPr>
        <p:spPr>
          <a:xfrm>
            <a:off x="8238222" y="5103814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" name="Shape 10997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98" name="Shape 1099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99" name="Shape 10999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11000" name="image1.jpeg" descr="HAS logo en.jpg"/>
          <p:cNvPicPr>
            <a:picLocks noChangeAspect="1"/>
          </p:cNvPicPr>
          <p:nvPr/>
        </p:nvPicPr>
        <p:blipFill>
          <a:blip r:embed="rId3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01" name="Shape 11001"/>
          <p:cNvSpPr>
            <a:spLocks noGrp="1"/>
          </p:cNvSpPr>
          <p:nvPr>
            <p:ph type="title"/>
          </p:nvPr>
        </p:nvSpPr>
        <p:spPr>
          <a:xfrm>
            <a:off x="469836" y="1712696"/>
            <a:ext cx="8229601" cy="952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1002" name="Shape 110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10" name="Shape 110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11" name="Shape 110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12" name="Shape 110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13" name="Shape 11013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014" name="Shape 11014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15" name="Shape 110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23" name="Shape 1102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24" name="Shape 1102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25" name="Shape 1102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26" name="Shape 11026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027" name="Shape 11027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28" name="Shape 110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36" name="Shape 1103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37" name="Shape 1103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38" name="Shape 1103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39" name="Shape 11039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040" name="Shape 11040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41" name="Shape 110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49" name="Shape 1104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50" name="Shape 1105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51" name="Shape 1105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52" name="Shape 11052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053" name="Shape 11053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4" name="Shape 110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62" name="Shape 1106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63" name="Shape 1106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64" name="Shape 1106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65" name="Shape 11065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066" name="Shape 11066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67" name="Shape 11067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068" name="Shape 110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76" name="Shape 1107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77" name="Shape 1107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78" name="Shape 1107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79" name="Shape 1107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080" name="Shape 110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88" name="Shape 1108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89" name="Shape 1108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90" name="Shape 1109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091" name="Shape 110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99" name="Shape 110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00" name="Shape 111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01" name="Shape 111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02" name="Shape 11102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103" name="Shape 11103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4" name="Shape 11104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105" name="Shape 11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Shape 116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9" name="Shape 116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0" name="Shape 117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72" name="Shape 117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3" name="Shape 1173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74" name="Shape 1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13" name="Shape 1111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14" name="Shape 1111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15" name="Shape 1111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16" name="Shape 11116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117" name="Shape 11117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18" name="Shape 11118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9" name="Shape 11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27" name="Shape 1112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28" name="Shape 1112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29" name="Shape 1112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30" name="Shape 1113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131" name="Shape 11131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32" name="Shape 11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40" name="Shape 1114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41" name="Shape 1114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42" name="Shape 1114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43" name="Shape 11143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44" name="Shape 11144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45" name="Shape 11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53" name="Shape 1115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54" name="Shape 1115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55" name="Shape 1115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56" name="Shape 11156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157" name="Shape 11157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58" name="Shape 11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66" name="Shape 1116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67" name="Shape 1116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68" name="Shape 1116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69" name="Shape 11169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70" name="Shape 11170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71" name="Shape 11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79" name="Shape 1117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80" name="Shape 1118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81" name="Shape 1118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82" name="Shape 11182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183" name="Shape 11183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84" name="Shape 11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92" name="Shape 1119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93" name="Shape 1119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94" name="Shape 1119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195" name="Shape 11195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196" name="Shape 11196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97" name="Shape 11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05" name="Shape 1120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06" name="Shape 1120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07" name="Shape 1120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08" name="Shape 11208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209" name="Shape 11209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10" name="Shape 11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18" name="Shape 1121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19" name="Shape 1121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20" name="Shape 1122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21" name="Shape 11221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222" name="Shape 11222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23" name="Shape 11223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224" name="Shape 11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32" name="Shape 1123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33" name="Shape 1123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34" name="Shape 1123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35" name="Shape 11235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236" name="Shape 11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2" name="Shape 1182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3" name="Shape 118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85" name="Shape 1185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86" name="Shape 1186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7" name="Shape 1187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8" name="Shape 1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44" name="Shape 1124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45" name="Shape 1124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46" name="Shape 1124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47" name="Shape 112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4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55" name="Shape 11255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56" name="Shape 11256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57" name="Shape 11257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58" name="Shape 11258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259" name="Shape 11259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60" name="Shape 11260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261" name="Shape 11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69" name="Shape 1126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70" name="Shape 1127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71" name="Shape 1127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72" name="Shape 11272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273" name="Shape 11273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274" name="Shape 11274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75" name="Shape 11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83" name="Shape 1128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84" name="Shape 1128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85" name="Shape 1128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86" name="Shape 11286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287" name="Shape 11287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88" name="Shape 11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96" name="Shape 112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97" name="Shape 112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98" name="Shape 112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299" name="Shape 11299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00" name="Shape 11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08" name="Shape 1130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09" name="Shape 1130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10" name="Shape 1131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11" name="Shape 11311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12" name="Shape 1131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13" name="Shape 11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21" name="Shape 1132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22" name="Shape 1132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23" name="Shape 1132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24" name="Shape 11324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325" name="Shape 11325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26" name="Shape 11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34" name="Shape 1133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35" name="Shape 1133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36" name="Shape 1133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37" name="Shape 11337"/>
          <p:cNvSpPr>
            <a:spLocks noGrp="1"/>
          </p:cNvSpPr>
          <p:nvPr>
            <p:ph type="title"/>
          </p:nvPr>
        </p:nvSpPr>
        <p:spPr>
          <a:xfrm>
            <a:off x="1828800" y="635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38" name="Shape 11338"/>
          <p:cNvSpPr>
            <a:spLocks noGrp="1"/>
          </p:cNvSpPr>
          <p:nvPr>
            <p:ph type="body" idx="1"/>
          </p:nvPr>
        </p:nvSpPr>
        <p:spPr>
          <a:xfrm>
            <a:off x="228600" y="1079500"/>
            <a:ext cx="8686800" cy="425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39" name="Shape 11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47" name="Shape 1134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48" name="Shape 1134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49" name="Shape 1134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50" name="Shape 11350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1351" name="Shape 11351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52" name="Shape 11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60" name="Shape 1136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61" name="Shape 1136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62" name="Shape 1136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63" name="Shape 11363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64" name="Shape 11364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5" name="Shape 11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Shape 1196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7" name="Shape 1197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99" name="Shape 1199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00" name="Shape 1200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Shape 1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2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73" name="Shape 11373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74" name="Shape 11374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75" name="Shape 11375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76" name="Shape 11376"/>
          <p:cNvSpPr>
            <a:spLocks noGrp="1"/>
          </p:cNvSpPr>
          <p:nvPr>
            <p:ph type="title"/>
          </p:nvPr>
        </p:nvSpPr>
        <p:spPr>
          <a:xfrm>
            <a:off x="1447800" y="63500"/>
            <a:ext cx="72390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77" name="Shape 1137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78" name="Shape 1137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11379" name="Shape 113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6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87" name="Shape 11387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88" name="Shape 11388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89" name="Shape 11389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390" name="Shape 11390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391" name="Shape 113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8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99" name="Shape 11399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00" name="Shape 11400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01" name="Shape 11401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02" name="Shape 11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9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10" name="Shape 11410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11" name="Shape 11411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12" name="Shape 11412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13" name="Shape 11413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4" cy="96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414" name="Shape 11414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15" name="Shape 11415"/>
          <p:cNvSpPr>
            <a:spLocks noGrp="1"/>
          </p:cNvSpPr>
          <p:nvPr>
            <p:ph type="body" sz="half" idx="13"/>
          </p:nvPr>
        </p:nvSpPr>
        <p:spPr>
          <a:xfrm>
            <a:off x="457203" y="1195918"/>
            <a:ext cx="3008315" cy="3909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416" name="Shape 114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24" name="Shape 1142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25" name="Shape 1142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26" name="Shape 1142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27" name="Shape 11427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428" name="Shape 11428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29" name="Shape 11429"/>
          <p:cNvSpPr>
            <a:spLocks noGrp="1"/>
          </p:cNvSpPr>
          <p:nvPr>
            <p:ph type="body" sz="quarter" idx="1"/>
          </p:nvPr>
        </p:nvSpPr>
        <p:spPr>
          <a:xfrm>
            <a:off x="1792288" y="4472783"/>
            <a:ext cx="5486401" cy="67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30" name="Shape 11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7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38" name="Shape 11438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39" name="Shape 11439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40" name="Shape 11440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41" name="Shape 11441"/>
          <p:cNvSpPr>
            <a:spLocks noGrp="1"/>
          </p:cNvSpPr>
          <p:nvPr>
            <p:ph type="title"/>
          </p:nvPr>
        </p:nvSpPr>
        <p:spPr>
          <a:xfrm>
            <a:off x="1828800" y="127000"/>
            <a:ext cx="6858000" cy="825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442" name="Shape 11442"/>
          <p:cNvSpPr>
            <a:spLocks noGrp="1"/>
          </p:cNvSpPr>
          <p:nvPr>
            <p:ph type="body" idx="1"/>
          </p:nvPr>
        </p:nvSpPr>
        <p:spPr>
          <a:xfrm>
            <a:off x="381000" y="1079500"/>
            <a:ext cx="83820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3" name="Shape 11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0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1" name="Shape 11451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52" name="Shape 11452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53" name="Shape 11453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54" name="Shape 11454"/>
          <p:cNvSpPr>
            <a:spLocks noGrp="1"/>
          </p:cNvSpPr>
          <p:nvPr>
            <p:ph type="title"/>
          </p:nvPr>
        </p:nvSpPr>
        <p:spPr>
          <a:xfrm>
            <a:off x="6515100" y="635000"/>
            <a:ext cx="19431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455" name="Shape 11455"/>
          <p:cNvSpPr>
            <a:spLocks noGrp="1"/>
          </p:cNvSpPr>
          <p:nvPr>
            <p:ph type="body" idx="1"/>
          </p:nvPr>
        </p:nvSpPr>
        <p:spPr>
          <a:xfrm>
            <a:off x="685800" y="635000"/>
            <a:ext cx="5676900" cy="444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56" name="Shape 11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3" name="image7.png" descr="afsymbo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3" y="75408"/>
            <a:ext cx="1346201" cy="885031"/>
          </a:xfrm>
          <a:prstGeom prst="rect">
            <a:avLst/>
          </a:prstGeom>
          <a:ln w="12700">
            <a:miter lim="400000"/>
          </a:ln>
        </p:spPr>
      </p:pic>
      <p:sp>
        <p:nvSpPr>
          <p:cNvPr id="11464" name="Shape 11464"/>
          <p:cNvSpPr/>
          <p:nvPr/>
        </p:nvSpPr>
        <p:spPr>
          <a:xfrm>
            <a:off x="381000" y="1026582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65" name="Shape 11465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0C2D8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66" name="Shape 11466"/>
          <p:cNvSpPr/>
          <p:nvPr/>
        </p:nvSpPr>
        <p:spPr>
          <a:xfrm>
            <a:off x="1295400" y="5409407"/>
            <a:ext cx="65532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sz="1600" i="1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I n t e g r i t y  -  S e r v i c e  -  E x c e l l e n c e</a:t>
            </a:r>
          </a:p>
        </p:txBody>
      </p:sp>
      <p:sp>
        <p:nvSpPr>
          <p:cNvPr id="11467" name="Shape 11467"/>
          <p:cNvSpPr>
            <a:spLocks noGrp="1"/>
          </p:cNvSpPr>
          <p:nvPr>
            <p:ph type="title"/>
          </p:nvPr>
        </p:nvSpPr>
        <p:spPr>
          <a:xfrm>
            <a:off x="1524000" y="63500"/>
            <a:ext cx="716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r>
              <a:t>Title Text</a:t>
            </a:r>
          </a:p>
        </p:txBody>
      </p:sp>
      <p:sp>
        <p:nvSpPr>
          <p:cNvPr id="11468" name="Shape 1146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69" name="Shape 11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6" name="Shape 11476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477" name="Shape 11477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457200">
              <a:buSzTx/>
              <a:buNone/>
              <a:defRPr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78" name="Shape 11478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5" name="Shape 11485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486" name="Shape 11486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1pPr>
            <a:lvl2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2pPr>
            <a:lvl3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3pPr>
            <a:lvl4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4pPr>
            <a:lvl5pPr defTabSz="457200">
              <a:buFont typeface="Arial"/>
              <a:defRPr b="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87" name="Shape 11487"/>
          <p:cNvSpPr>
            <a:spLocks noGrp="1"/>
          </p:cNvSpPr>
          <p:nvPr>
            <p:ph type="sldNum" sz="quarter" idx="2"/>
          </p:nvPr>
        </p:nvSpPr>
        <p:spPr>
          <a:xfrm>
            <a:off x="8342897" y="5270025"/>
            <a:ext cx="343904" cy="3581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00" Type="http://schemas.openxmlformats.org/officeDocument/2006/relationships/slideLayout" Target="../slideLayouts/slideLayout500.xml"/><Relationship Id="rId501" Type="http://schemas.openxmlformats.org/officeDocument/2006/relationships/slideLayout" Target="../slideLayouts/slideLayout501.xml"/><Relationship Id="rId502" Type="http://schemas.openxmlformats.org/officeDocument/2006/relationships/slideLayout" Target="../slideLayouts/slideLayout502.xml"/><Relationship Id="rId503" Type="http://schemas.openxmlformats.org/officeDocument/2006/relationships/slideLayout" Target="../slideLayouts/slideLayout503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504" Type="http://schemas.openxmlformats.org/officeDocument/2006/relationships/slideLayout" Target="../slideLayouts/slideLayout504.xml"/><Relationship Id="rId505" Type="http://schemas.openxmlformats.org/officeDocument/2006/relationships/slideLayout" Target="../slideLayouts/slideLayout505.xml"/><Relationship Id="rId506" Type="http://schemas.openxmlformats.org/officeDocument/2006/relationships/slideLayout" Target="../slideLayouts/slideLayout506.xml"/><Relationship Id="rId507" Type="http://schemas.openxmlformats.org/officeDocument/2006/relationships/slideLayout" Target="../slideLayouts/slideLayout507.xml"/><Relationship Id="rId508" Type="http://schemas.openxmlformats.org/officeDocument/2006/relationships/slideLayout" Target="../slideLayouts/slideLayout508.xml"/><Relationship Id="rId509" Type="http://schemas.openxmlformats.org/officeDocument/2006/relationships/slideLayout" Target="../slideLayouts/slideLayout509.xml"/><Relationship Id="rId1760" Type="http://schemas.openxmlformats.org/officeDocument/2006/relationships/slideLayout" Target="../slideLayouts/slideLayout1760.xml"/><Relationship Id="rId1761" Type="http://schemas.openxmlformats.org/officeDocument/2006/relationships/slideLayout" Target="../slideLayouts/slideLayout1761.xml"/><Relationship Id="rId1762" Type="http://schemas.openxmlformats.org/officeDocument/2006/relationships/slideLayout" Target="../slideLayouts/slideLayout1762.xml"/><Relationship Id="rId1763" Type="http://schemas.openxmlformats.org/officeDocument/2006/relationships/slideLayout" Target="../slideLayouts/slideLayout1763.xml"/><Relationship Id="rId1370" Type="http://schemas.openxmlformats.org/officeDocument/2006/relationships/slideLayout" Target="../slideLayouts/slideLayout1370.xml"/><Relationship Id="rId1371" Type="http://schemas.openxmlformats.org/officeDocument/2006/relationships/slideLayout" Target="../slideLayouts/slideLayout1371.xml"/><Relationship Id="rId1372" Type="http://schemas.openxmlformats.org/officeDocument/2006/relationships/slideLayout" Target="../slideLayouts/slideLayout1372.xml"/><Relationship Id="rId1373" Type="http://schemas.openxmlformats.org/officeDocument/2006/relationships/slideLayout" Target="../slideLayouts/slideLayout1373.xml"/><Relationship Id="rId1374" Type="http://schemas.openxmlformats.org/officeDocument/2006/relationships/slideLayout" Target="../slideLayouts/slideLayout1374.xml"/><Relationship Id="rId1375" Type="http://schemas.openxmlformats.org/officeDocument/2006/relationships/slideLayout" Target="../slideLayouts/slideLayout1375.xml"/><Relationship Id="rId1376" Type="http://schemas.openxmlformats.org/officeDocument/2006/relationships/slideLayout" Target="../slideLayouts/slideLayout1376.xml"/><Relationship Id="rId1377" Type="http://schemas.openxmlformats.org/officeDocument/2006/relationships/slideLayout" Target="../slideLayouts/slideLayout1377.xml"/><Relationship Id="rId1378" Type="http://schemas.openxmlformats.org/officeDocument/2006/relationships/slideLayout" Target="../slideLayouts/slideLayout1378.xml"/><Relationship Id="rId1379" Type="http://schemas.openxmlformats.org/officeDocument/2006/relationships/slideLayout" Target="../slideLayouts/slideLayout1379.xml"/><Relationship Id="rId1764" Type="http://schemas.openxmlformats.org/officeDocument/2006/relationships/slideLayout" Target="../slideLayouts/slideLayout1764.xml"/><Relationship Id="rId1765" Type="http://schemas.openxmlformats.org/officeDocument/2006/relationships/slideLayout" Target="../slideLayouts/slideLayout1765.xml"/><Relationship Id="rId1766" Type="http://schemas.openxmlformats.org/officeDocument/2006/relationships/slideLayout" Target="../slideLayouts/slideLayout1766.xml"/><Relationship Id="rId1767" Type="http://schemas.openxmlformats.org/officeDocument/2006/relationships/slideLayout" Target="../slideLayouts/slideLayout1767.xml"/><Relationship Id="rId1768" Type="http://schemas.openxmlformats.org/officeDocument/2006/relationships/slideLayout" Target="../slideLayouts/slideLayout1768.xml"/><Relationship Id="rId1769" Type="http://schemas.openxmlformats.org/officeDocument/2006/relationships/slideLayout" Target="../slideLayouts/slideLayout1769.xml"/><Relationship Id="rId900" Type="http://schemas.openxmlformats.org/officeDocument/2006/relationships/slideLayout" Target="../slideLayouts/slideLayout900.xml"/><Relationship Id="rId901" Type="http://schemas.openxmlformats.org/officeDocument/2006/relationships/slideLayout" Target="../slideLayouts/slideLayout901.xml"/><Relationship Id="rId902" Type="http://schemas.openxmlformats.org/officeDocument/2006/relationships/slideLayout" Target="../slideLayouts/slideLayout902.xml"/><Relationship Id="rId903" Type="http://schemas.openxmlformats.org/officeDocument/2006/relationships/slideLayout" Target="../slideLayouts/slideLayout903.xml"/><Relationship Id="rId904" Type="http://schemas.openxmlformats.org/officeDocument/2006/relationships/slideLayout" Target="../slideLayouts/slideLayout904.xml"/><Relationship Id="rId905" Type="http://schemas.openxmlformats.org/officeDocument/2006/relationships/slideLayout" Target="../slideLayouts/slideLayout905.xml"/><Relationship Id="rId906" Type="http://schemas.openxmlformats.org/officeDocument/2006/relationships/slideLayout" Target="../slideLayouts/slideLayout906.xml"/><Relationship Id="rId907" Type="http://schemas.openxmlformats.org/officeDocument/2006/relationships/slideLayout" Target="../slideLayouts/slideLayout907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908" Type="http://schemas.openxmlformats.org/officeDocument/2006/relationships/slideLayout" Target="../slideLayouts/slideLayout908.xml"/><Relationship Id="rId909" Type="http://schemas.openxmlformats.org/officeDocument/2006/relationships/slideLayout" Target="../slideLayouts/slideLayout909.xml"/><Relationship Id="rId510" Type="http://schemas.openxmlformats.org/officeDocument/2006/relationships/slideLayout" Target="../slideLayouts/slideLayout510.xml"/><Relationship Id="rId511" Type="http://schemas.openxmlformats.org/officeDocument/2006/relationships/slideLayout" Target="../slideLayouts/slideLayout511.xml"/><Relationship Id="rId512" Type="http://schemas.openxmlformats.org/officeDocument/2006/relationships/slideLayout" Target="../slideLayouts/slideLayout512.xml"/><Relationship Id="rId513" Type="http://schemas.openxmlformats.org/officeDocument/2006/relationships/slideLayout" Target="../slideLayouts/slideLayout513.xml"/><Relationship Id="rId514" Type="http://schemas.openxmlformats.org/officeDocument/2006/relationships/slideLayout" Target="../slideLayouts/slideLayout514.xml"/><Relationship Id="rId515" Type="http://schemas.openxmlformats.org/officeDocument/2006/relationships/slideLayout" Target="../slideLayouts/slideLayout515.xml"/><Relationship Id="rId516" Type="http://schemas.openxmlformats.org/officeDocument/2006/relationships/slideLayout" Target="../slideLayouts/slideLayout516.xml"/><Relationship Id="rId517" Type="http://schemas.openxmlformats.org/officeDocument/2006/relationships/slideLayout" Target="../slideLayouts/slideLayout517.xml"/><Relationship Id="rId518" Type="http://schemas.openxmlformats.org/officeDocument/2006/relationships/slideLayout" Target="../slideLayouts/slideLayout518.xml"/><Relationship Id="rId519" Type="http://schemas.openxmlformats.org/officeDocument/2006/relationships/slideLayout" Target="../slideLayouts/slideLayout519.xml"/><Relationship Id="rId1770" Type="http://schemas.openxmlformats.org/officeDocument/2006/relationships/slideLayout" Target="../slideLayouts/slideLayout1770.xml"/><Relationship Id="rId1771" Type="http://schemas.openxmlformats.org/officeDocument/2006/relationships/slideLayout" Target="../slideLayouts/slideLayout1771.xml"/><Relationship Id="rId1772" Type="http://schemas.openxmlformats.org/officeDocument/2006/relationships/slideLayout" Target="../slideLayouts/slideLayout1772.xml"/><Relationship Id="rId1773" Type="http://schemas.openxmlformats.org/officeDocument/2006/relationships/slideLayout" Target="../slideLayouts/slideLayout1773.xml"/><Relationship Id="rId1380" Type="http://schemas.openxmlformats.org/officeDocument/2006/relationships/slideLayout" Target="../slideLayouts/slideLayout1380.xml"/><Relationship Id="rId1381" Type="http://schemas.openxmlformats.org/officeDocument/2006/relationships/slideLayout" Target="../slideLayouts/slideLayout1381.xml"/><Relationship Id="rId1382" Type="http://schemas.openxmlformats.org/officeDocument/2006/relationships/slideLayout" Target="../slideLayouts/slideLayout1382.xml"/><Relationship Id="rId1383" Type="http://schemas.openxmlformats.org/officeDocument/2006/relationships/slideLayout" Target="../slideLayouts/slideLayout1383.xml"/><Relationship Id="rId1384" Type="http://schemas.openxmlformats.org/officeDocument/2006/relationships/slideLayout" Target="../slideLayouts/slideLayout1384.xml"/><Relationship Id="rId1385" Type="http://schemas.openxmlformats.org/officeDocument/2006/relationships/slideLayout" Target="../slideLayouts/slideLayout1385.xml"/><Relationship Id="rId1386" Type="http://schemas.openxmlformats.org/officeDocument/2006/relationships/slideLayout" Target="../slideLayouts/slideLayout1386.xml"/><Relationship Id="rId1387" Type="http://schemas.openxmlformats.org/officeDocument/2006/relationships/slideLayout" Target="../slideLayouts/slideLayout1387.xml"/><Relationship Id="rId1388" Type="http://schemas.openxmlformats.org/officeDocument/2006/relationships/slideLayout" Target="../slideLayouts/slideLayout1388.xml"/><Relationship Id="rId1389" Type="http://schemas.openxmlformats.org/officeDocument/2006/relationships/slideLayout" Target="../slideLayouts/slideLayout1389.xml"/><Relationship Id="rId1774" Type="http://schemas.openxmlformats.org/officeDocument/2006/relationships/slideLayout" Target="../slideLayouts/slideLayout1774.xml"/><Relationship Id="rId1775" Type="http://schemas.openxmlformats.org/officeDocument/2006/relationships/slideLayout" Target="../slideLayouts/slideLayout1775.xml"/><Relationship Id="rId1776" Type="http://schemas.openxmlformats.org/officeDocument/2006/relationships/slideLayout" Target="../slideLayouts/slideLayout1776.xml"/><Relationship Id="rId1777" Type="http://schemas.openxmlformats.org/officeDocument/2006/relationships/slideLayout" Target="../slideLayouts/slideLayout1777.xml"/><Relationship Id="rId1778" Type="http://schemas.openxmlformats.org/officeDocument/2006/relationships/slideLayout" Target="../slideLayouts/slideLayout1778.xml"/><Relationship Id="rId1779" Type="http://schemas.openxmlformats.org/officeDocument/2006/relationships/slideLayout" Target="../slideLayouts/slideLayout1779.xml"/><Relationship Id="rId910" Type="http://schemas.openxmlformats.org/officeDocument/2006/relationships/slideLayout" Target="../slideLayouts/slideLayout910.xml"/><Relationship Id="rId911" Type="http://schemas.openxmlformats.org/officeDocument/2006/relationships/slideLayout" Target="../slideLayouts/slideLayout911.xml"/><Relationship Id="rId912" Type="http://schemas.openxmlformats.org/officeDocument/2006/relationships/slideLayout" Target="../slideLayouts/slideLayout912.xml"/><Relationship Id="rId913" Type="http://schemas.openxmlformats.org/officeDocument/2006/relationships/slideLayout" Target="../slideLayouts/slideLayout913.xml"/><Relationship Id="rId914" Type="http://schemas.openxmlformats.org/officeDocument/2006/relationships/slideLayout" Target="../slideLayouts/slideLayout914.xml"/><Relationship Id="rId915" Type="http://schemas.openxmlformats.org/officeDocument/2006/relationships/slideLayout" Target="../slideLayouts/slideLayout915.xml"/><Relationship Id="rId916" Type="http://schemas.openxmlformats.org/officeDocument/2006/relationships/slideLayout" Target="../slideLayouts/slideLayout916.xml"/><Relationship Id="rId917" Type="http://schemas.openxmlformats.org/officeDocument/2006/relationships/slideLayout" Target="../slideLayouts/slideLayout917.xml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5.xml"/><Relationship Id="rId136" Type="http://schemas.openxmlformats.org/officeDocument/2006/relationships/slideLayout" Target="../slideLayouts/slideLayout136.xml"/><Relationship Id="rId137" Type="http://schemas.openxmlformats.org/officeDocument/2006/relationships/slideLayout" Target="../slideLayouts/slideLayout137.xml"/><Relationship Id="rId138" Type="http://schemas.openxmlformats.org/officeDocument/2006/relationships/slideLayout" Target="../slideLayouts/slideLayout138.xml"/><Relationship Id="rId139" Type="http://schemas.openxmlformats.org/officeDocument/2006/relationships/slideLayout" Target="../slideLayouts/slideLayout139.xml"/><Relationship Id="rId918" Type="http://schemas.openxmlformats.org/officeDocument/2006/relationships/slideLayout" Target="../slideLayouts/slideLayout918.xml"/><Relationship Id="rId919" Type="http://schemas.openxmlformats.org/officeDocument/2006/relationships/slideLayout" Target="../slideLayouts/slideLayout919.xml"/><Relationship Id="rId520" Type="http://schemas.openxmlformats.org/officeDocument/2006/relationships/slideLayout" Target="../slideLayouts/slideLayout520.xml"/><Relationship Id="rId521" Type="http://schemas.openxmlformats.org/officeDocument/2006/relationships/slideLayout" Target="../slideLayouts/slideLayout521.xml"/><Relationship Id="rId522" Type="http://schemas.openxmlformats.org/officeDocument/2006/relationships/slideLayout" Target="../slideLayouts/slideLayout522.xml"/><Relationship Id="rId523" Type="http://schemas.openxmlformats.org/officeDocument/2006/relationships/slideLayout" Target="../slideLayouts/slideLayout523.xml"/><Relationship Id="rId524" Type="http://schemas.openxmlformats.org/officeDocument/2006/relationships/slideLayout" Target="../slideLayouts/slideLayout524.xml"/><Relationship Id="rId525" Type="http://schemas.openxmlformats.org/officeDocument/2006/relationships/slideLayout" Target="../slideLayouts/slideLayout525.xml"/><Relationship Id="rId526" Type="http://schemas.openxmlformats.org/officeDocument/2006/relationships/slideLayout" Target="../slideLayouts/slideLayout526.xml"/><Relationship Id="rId527" Type="http://schemas.openxmlformats.org/officeDocument/2006/relationships/slideLayout" Target="../slideLayouts/slideLayout527.xml"/><Relationship Id="rId528" Type="http://schemas.openxmlformats.org/officeDocument/2006/relationships/slideLayout" Target="../slideLayouts/slideLayout528.xml"/><Relationship Id="rId529" Type="http://schemas.openxmlformats.org/officeDocument/2006/relationships/slideLayout" Target="../slideLayouts/slideLayout529.xml"/><Relationship Id="rId1780" Type="http://schemas.openxmlformats.org/officeDocument/2006/relationships/slideLayout" Target="../slideLayouts/slideLayout1780.xml"/><Relationship Id="rId1781" Type="http://schemas.openxmlformats.org/officeDocument/2006/relationships/slideLayout" Target="../slideLayouts/slideLayout1781.xml"/><Relationship Id="rId1782" Type="http://schemas.openxmlformats.org/officeDocument/2006/relationships/slideLayout" Target="../slideLayouts/slideLayout1782.xml"/><Relationship Id="rId1783" Type="http://schemas.openxmlformats.org/officeDocument/2006/relationships/slideLayout" Target="../slideLayouts/slideLayout1783.xml"/><Relationship Id="rId1390" Type="http://schemas.openxmlformats.org/officeDocument/2006/relationships/slideLayout" Target="../slideLayouts/slideLayout1390.xml"/><Relationship Id="rId1391" Type="http://schemas.openxmlformats.org/officeDocument/2006/relationships/slideLayout" Target="../slideLayouts/slideLayout1391.xml"/><Relationship Id="rId1392" Type="http://schemas.openxmlformats.org/officeDocument/2006/relationships/slideLayout" Target="../slideLayouts/slideLayout1392.xml"/><Relationship Id="rId1393" Type="http://schemas.openxmlformats.org/officeDocument/2006/relationships/slideLayout" Target="../slideLayouts/slideLayout1393.xml"/><Relationship Id="rId1394" Type="http://schemas.openxmlformats.org/officeDocument/2006/relationships/slideLayout" Target="../slideLayouts/slideLayout1394.xml"/><Relationship Id="rId1395" Type="http://schemas.openxmlformats.org/officeDocument/2006/relationships/slideLayout" Target="../slideLayouts/slideLayout1395.xml"/><Relationship Id="rId1396" Type="http://schemas.openxmlformats.org/officeDocument/2006/relationships/slideLayout" Target="../slideLayouts/slideLayout1396.xml"/><Relationship Id="rId1397" Type="http://schemas.openxmlformats.org/officeDocument/2006/relationships/slideLayout" Target="../slideLayouts/slideLayout1397.xml"/><Relationship Id="rId1398" Type="http://schemas.openxmlformats.org/officeDocument/2006/relationships/slideLayout" Target="../slideLayouts/slideLayout1398.xml"/><Relationship Id="rId1399" Type="http://schemas.openxmlformats.org/officeDocument/2006/relationships/slideLayout" Target="../slideLayouts/slideLayout1399.xml"/><Relationship Id="rId1784" Type="http://schemas.openxmlformats.org/officeDocument/2006/relationships/slideLayout" Target="../slideLayouts/slideLayout1784.xml"/><Relationship Id="rId1785" Type="http://schemas.openxmlformats.org/officeDocument/2006/relationships/slideLayout" Target="../slideLayouts/slideLayout1785.xml"/><Relationship Id="rId1786" Type="http://schemas.openxmlformats.org/officeDocument/2006/relationships/slideLayout" Target="../slideLayouts/slideLayout1786.xml"/><Relationship Id="rId1787" Type="http://schemas.openxmlformats.org/officeDocument/2006/relationships/slideLayout" Target="../slideLayouts/slideLayout1787.xml"/><Relationship Id="rId1788" Type="http://schemas.openxmlformats.org/officeDocument/2006/relationships/slideLayout" Target="../slideLayouts/slideLayout1788.xml"/><Relationship Id="rId1789" Type="http://schemas.openxmlformats.org/officeDocument/2006/relationships/slideLayout" Target="../slideLayouts/slideLayout178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920" Type="http://schemas.openxmlformats.org/officeDocument/2006/relationships/slideLayout" Target="../slideLayouts/slideLayout920.xml"/><Relationship Id="rId921" Type="http://schemas.openxmlformats.org/officeDocument/2006/relationships/slideLayout" Target="../slideLayouts/slideLayout921.xml"/><Relationship Id="rId922" Type="http://schemas.openxmlformats.org/officeDocument/2006/relationships/slideLayout" Target="../slideLayouts/slideLayout922.xml"/><Relationship Id="rId923" Type="http://schemas.openxmlformats.org/officeDocument/2006/relationships/slideLayout" Target="../slideLayouts/slideLayout923.xml"/><Relationship Id="rId924" Type="http://schemas.openxmlformats.org/officeDocument/2006/relationships/slideLayout" Target="../slideLayouts/slideLayout924.xml"/><Relationship Id="rId925" Type="http://schemas.openxmlformats.org/officeDocument/2006/relationships/slideLayout" Target="../slideLayouts/slideLayout925.xml"/><Relationship Id="rId926" Type="http://schemas.openxmlformats.org/officeDocument/2006/relationships/slideLayout" Target="../slideLayouts/slideLayout926.xml"/><Relationship Id="rId927" Type="http://schemas.openxmlformats.org/officeDocument/2006/relationships/slideLayout" Target="../slideLayouts/slideLayout927.xml"/><Relationship Id="rId140" Type="http://schemas.openxmlformats.org/officeDocument/2006/relationships/slideLayout" Target="../slideLayouts/slideLayout140.xml"/><Relationship Id="rId141" Type="http://schemas.openxmlformats.org/officeDocument/2006/relationships/slideLayout" Target="../slideLayouts/slideLayout141.xml"/><Relationship Id="rId142" Type="http://schemas.openxmlformats.org/officeDocument/2006/relationships/slideLayout" Target="../slideLayouts/slideLayout142.xml"/><Relationship Id="rId143" Type="http://schemas.openxmlformats.org/officeDocument/2006/relationships/slideLayout" Target="../slideLayouts/slideLayout143.xml"/><Relationship Id="rId144" Type="http://schemas.openxmlformats.org/officeDocument/2006/relationships/slideLayout" Target="../slideLayouts/slideLayout144.xml"/><Relationship Id="rId145" Type="http://schemas.openxmlformats.org/officeDocument/2006/relationships/slideLayout" Target="../slideLayouts/slideLayout145.xml"/><Relationship Id="rId146" Type="http://schemas.openxmlformats.org/officeDocument/2006/relationships/slideLayout" Target="../slideLayouts/slideLayout146.xml"/><Relationship Id="rId147" Type="http://schemas.openxmlformats.org/officeDocument/2006/relationships/slideLayout" Target="../slideLayouts/slideLayout147.xml"/><Relationship Id="rId148" Type="http://schemas.openxmlformats.org/officeDocument/2006/relationships/slideLayout" Target="../slideLayouts/slideLayout148.xml"/><Relationship Id="rId149" Type="http://schemas.openxmlformats.org/officeDocument/2006/relationships/slideLayout" Target="../slideLayouts/slideLayout149.xml"/><Relationship Id="rId928" Type="http://schemas.openxmlformats.org/officeDocument/2006/relationships/slideLayout" Target="../slideLayouts/slideLayout928.xml"/><Relationship Id="rId929" Type="http://schemas.openxmlformats.org/officeDocument/2006/relationships/slideLayout" Target="../slideLayouts/slideLayout929.xml"/><Relationship Id="rId530" Type="http://schemas.openxmlformats.org/officeDocument/2006/relationships/slideLayout" Target="../slideLayouts/slideLayout530.xml"/><Relationship Id="rId531" Type="http://schemas.openxmlformats.org/officeDocument/2006/relationships/slideLayout" Target="../slideLayouts/slideLayout531.xml"/><Relationship Id="rId532" Type="http://schemas.openxmlformats.org/officeDocument/2006/relationships/slideLayout" Target="../slideLayouts/slideLayout532.xml"/><Relationship Id="rId533" Type="http://schemas.openxmlformats.org/officeDocument/2006/relationships/slideLayout" Target="../slideLayouts/slideLayout533.xml"/><Relationship Id="rId534" Type="http://schemas.openxmlformats.org/officeDocument/2006/relationships/slideLayout" Target="../slideLayouts/slideLayout534.xml"/><Relationship Id="rId535" Type="http://schemas.openxmlformats.org/officeDocument/2006/relationships/slideLayout" Target="../slideLayouts/slideLayout535.xml"/><Relationship Id="rId536" Type="http://schemas.openxmlformats.org/officeDocument/2006/relationships/slideLayout" Target="../slideLayouts/slideLayout536.xml"/><Relationship Id="rId537" Type="http://schemas.openxmlformats.org/officeDocument/2006/relationships/slideLayout" Target="../slideLayouts/slideLayout537.xml"/><Relationship Id="rId538" Type="http://schemas.openxmlformats.org/officeDocument/2006/relationships/slideLayout" Target="../slideLayouts/slideLayout538.xml"/><Relationship Id="rId539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790" Type="http://schemas.openxmlformats.org/officeDocument/2006/relationships/slideLayout" Target="../slideLayouts/slideLayout1790.xml"/><Relationship Id="rId1791" Type="http://schemas.openxmlformats.org/officeDocument/2006/relationships/slideLayout" Target="../slideLayouts/slideLayout1791.xml"/><Relationship Id="rId1792" Type="http://schemas.openxmlformats.org/officeDocument/2006/relationships/slideLayout" Target="../slideLayouts/slideLayout1792.xml"/><Relationship Id="rId1793" Type="http://schemas.openxmlformats.org/officeDocument/2006/relationships/slideLayout" Target="../slideLayouts/slideLayout1793.xml"/><Relationship Id="rId1794" Type="http://schemas.openxmlformats.org/officeDocument/2006/relationships/slideLayout" Target="../slideLayouts/slideLayout1794.xml"/><Relationship Id="rId1795" Type="http://schemas.openxmlformats.org/officeDocument/2006/relationships/slideLayout" Target="../slideLayouts/slideLayout1795.xml"/><Relationship Id="rId1796" Type="http://schemas.openxmlformats.org/officeDocument/2006/relationships/slideLayout" Target="../slideLayouts/slideLayout1796.xml"/><Relationship Id="rId1797" Type="http://schemas.openxmlformats.org/officeDocument/2006/relationships/slideLayout" Target="../slideLayouts/slideLayout1797.xml"/><Relationship Id="rId1798" Type="http://schemas.openxmlformats.org/officeDocument/2006/relationships/slideLayout" Target="../slideLayouts/slideLayout1798.xml"/><Relationship Id="rId1799" Type="http://schemas.openxmlformats.org/officeDocument/2006/relationships/slideLayout" Target="../slideLayouts/slideLayout1799.xml"/><Relationship Id="rId1000" Type="http://schemas.openxmlformats.org/officeDocument/2006/relationships/slideLayout" Target="../slideLayouts/slideLayout1000.xml"/><Relationship Id="rId1001" Type="http://schemas.openxmlformats.org/officeDocument/2006/relationships/slideLayout" Target="../slideLayouts/slideLayout1001.xml"/><Relationship Id="rId1002" Type="http://schemas.openxmlformats.org/officeDocument/2006/relationships/slideLayout" Target="../slideLayouts/slideLayout1002.xml"/><Relationship Id="rId1003" Type="http://schemas.openxmlformats.org/officeDocument/2006/relationships/slideLayout" Target="../slideLayouts/slideLayout1003.xml"/><Relationship Id="rId930" Type="http://schemas.openxmlformats.org/officeDocument/2006/relationships/slideLayout" Target="../slideLayouts/slideLayout930.xml"/><Relationship Id="rId931" Type="http://schemas.openxmlformats.org/officeDocument/2006/relationships/slideLayout" Target="../slideLayouts/slideLayout931.xml"/><Relationship Id="rId932" Type="http://schemas.openxmlformats.org/officeDocument/2006/relationships/slideLayout" Target="../slideLayouts/slideLayout932.xml"/><Relationship Id="rId933" Type="http://schemas.openxmlformats.org/officeDocument/2006/relationships/slideLayout" Target="../slideLayouts/slideLayout933.xml"/><Relationship Id="rId934" Type="http://schemas.openxmlformats.org/officeDocument/2006/relationships/slideLayout" Target="../slideLayouts/slideLayout934.xml"/><Relationship Id="rId935" Type="http://schemas.openxmlformats.org/officeDocument/2006/relationships/slideLayout" Target="../slideLayouts/slideLayout935.xml"/><Relationship Id="rId936" Type="http://schemas.openxmlformats.org/officeDocument/2006/relationships/slideLayout" Target="../slideLayouts/slideLayout936.xml"/><Relationship Id="rId937" Type="http://schemas.openxmlformats.org/officeDocument/2006/relationships/slideLayout" Target="../slideLayouts/slideLayout937.xml"/><Relationship Id="rId150" Type="http://schemas.openxmlformats.org/officeDocument/2006/relationships/slideLayout" Target="../slideLayouts/slideLayout150.xml"/><Relationship Id="rId151" Type="http://schemas.openxmlformats.org/officeDocument/2006/relationships/slideLayout" Target="../slideLayouts/slideLayout151.xml"/><Relationship Id="rId152" Type="http://schemas.openxmlformats.org/officeDocument/2006/relationships/slideLayout" Target="../slideLayouts/slideLayout152.xml"/><Relationship Id="rId153" Type="http://schemas.openxmlformats.org/officeDocument/2006/relationships/slideLayout" Target="../slideLayouts/slideLayout153.xml"/><Relationship Id="rId154" Type="http://schemas.openxmlformats.org/officeDocument/2006/relationships/slideLayout" Target="../slideLayouts/slideLayout154.xml"/><Relationship Id="rId155" Type="http://schemas.openxmlformats.org/officeDocument/2006/relationships/slideLayout" Target="../slideLayouts/slideLayout155.xml"/><Relationship Id="rId156" Type="http://schemas.openxmlformats.org/officeDocument/2006/relationships/slideLayout" Target="../slideLayouts/slideLayout156.xml"/><Relationship Id="rId157" Type="http://schemas.openxmlformats.org/officeDocument/2006/relationships/slideLayout" Target="../slideLayouts/slideLayout157.xml"/><Relationship Id="rId158" Type="http://schemas.openxmlformats.org/officeDocument/2006/relationships/slideLayout" Target="../slideLayouts/slideLayout158.xml"/><Relationship Id="rId159" Type="http://schemas.openxmlformats.org/officeDocument/2006/relationships/slideLayout" Target="../slideLayouts/slideLayout159.xml"/><Relationship Id="rId938" Type="http://schemas.openxmlformats.org/officeDocument/2006/relationships/slideLayout" Target="../slideLayouts/slideLayout938.xml"/><Relationship Id="rId939" Type="http://schemas.openxmlformats.org/officeDocument/2006/relationships/slideLayout" Target="../slideLayouts/slideLayout939.xml"/><Relationship Id="rId1004" Type="http://schemas.openxmlformats.org/officeDocument/2006/relationships/slideLayout" Target="../slideLayouts/slideLayout1004.xml"/><Relationship Id="rId1005" Type="http://schemas.openxmlformats.org/officeDocument/2006/relationships/slideLayout" Target="../slideLayouts/slideLayout1005.xml"/><Relationship Id="rId1006" Type="http://schemas.openxmlformats.org/officeDocument/2006/relationships/slideLayout" Target="../slideLayouts/slideLayout1006.xml"/><Relationship Id="rId1007" Type="http://schemas.openxmlformats.org/officeDocument/2006/relationships/slideLayout" Target="../slideLayouts/slideLayout1007.xml"/><Relationship Id="rId1008" Type="http://schemas.openxmlformats.org/officeDocument/2006/relationships/slideLayout" Target="../slideLayouts/slideLayout1008.xml"/><Relationship Id="rId1009" Type="http://schemas.openxmlformats.org/officeDocument/2006/relationships/slideLayout" Target="../slideLayouts/slideLayout1009.xml"/><Relationship Id="rId540" Type="http://schemas.openxmlformats.org/officeDocument/2006/relationships/slideLayout" Target="../slideLayouts/slideLayout540.xml"/><Relationship Id="rId541" Type="http://schemas.openxmlformats.org/officeDocument/2006/relationships/slideLayout" Target="../slideLayouts/slideLayout541.xml"/><Relationship Id="rId542" Type="http://schemas.openxmlformats.org/officeDocument/2006/relationships/slideLayout" Target="../slideLayouts/slideLayout542.xml"/><Relationship Id="rId543" Type="http://schemas.openxmlformats.org/officeDocument/2006/relationships/slideLayout" Target="../slideLayouts/slideLayout543.xml"/><Relationship Id="rId544" Type="http://schemas.openxmlformats.org/officeDocument/2006/relationships/slideLayout" Target="../slideLayouts/slideLayout544.xml"/><Relationship Id="rId545" Type="http://schemas.openxmlformats.org/officeDocument/2006/relationships/slideLayout" Target="../slideLayouts/slideLayout545.xml"/><Relationship Id="rId546" Type="http://schemas.openxmlformats.org/officeDocument/2006/relationships/slideLayout" Target="../slideLayouts/slideLayout546.xml"/><Relationship Id="rId547" Type="http://schemas.openxmlformats.org/officeDocument/2006/relationships/slideLayout" Target="../slideLayouts/slideLayout547.xml"/><Relationship Id="rId548" Type="http://schemas.openxmlformats.org/officeDocument/2006/relationships/slideLayout" Target="../slideLayouts/slideLayout548.xml"/><Relationship Id="rId549" Type="http://schemas.openxmlformats.org/officeDocument/2006/relationships/slideLayout" Target="../slideLayouts/slideLayout549.xml"/><Relationship Id="rId1400" Type="http://schemas.openxmlformats.org/officeDocument/2006/relationships/slideLayout" Target="../slideLayouts/slideLayout1400.xml"/><Relationship Id="rId1401" Type="http://schemas.openxmlformats.org/officeDocument/2006/relationships/slideLayout" Target="../slideLayouts/slideLayout1401.xml"/><Relationship Id="rId1402" Type="http://schemas.openxmlformats.org/officeDocument/2006/relationships/slideLayout" Target="../slideLayouts/slideLayout1402.xml"/><Relationship Id="rId1403" Type="http://schemas.openxmlformats.org/officeDocument/2006/relationships/slideLayout" Target="../slideLayouts/slideLayout1403.xml"/><Relationship Id="rId1404" Type="http://schemas.openxmlformats.org/officeDocument/2006/relationships/slideLayout" Target="../slideLayouts/slideLayout1404.xml"/><Relationship Id="rId1405" Type="http://schemas.openxmlformats.org/officeDocument/2006/relationships/slideLayout" Target="../slideLayouts/slideLayout1405.xml"/><Relationship Id="rId1406" Type="http://schemas.openxmlformats.org/officeDocument/2006/relationships/slideLayout" Target="../slideLayouts/slideLayout1406.xml"/><Relationship Id="rId1407" Type="http://schemas.openxmlformats.org/officeDocument/2006/relationships/slideLayout" Target="../slideLayouts/slideLayout1407.xml"/><Relationship Id="rId1408" Type="http://schemas.openxmlformats.org/officeDocument/2006/relationships/slideLayout" Target="../slideLayouts/slideLayout1408.xml"/><Relationship Id="rId1409" Type="http://schemas.openxmlformats.org/officeDocument/2006/relationships/slideLayout" Target="../slideLayouts/slideLayout1409.xml"/><Relationship Id="rId940" Type="http://schemas.openxmlformats.org/officeDocument/2006/relationships/slideLayout" Target="../slideLayouts/slideLayout940.xml"/><Relationship Id="rId941" Type="http://schemas.openxmlformats.org/officeDocument/2006/relationships/slideLayout" Target="../slideLayouts/slideLayout941.xml"/><Relationship Id="rId942" Type="http://schemas.openxmlformats.org/officeDocument/2006/relationships/slideLayout" Target="../slideLayouts/slideLayout942.xml"/><Relationship Id="rId943" Type="http://schemas.openxmlformats.org/officeDocument/2006/relationships/slideLayout" Target="../slideLayouts/slideLayout943.xml"/><Relationship Id="rId944" Type="http://schemas.openxmlformats.org/officeDocument/2006/relationships/slideLayout" Target="../slideLayouts/slideLayout944.xml"/><Relationship Id="rId945" Type="http://schemas.openxmlformats.org/officeDocument/2006/relationships/slideLayout" Target="../slideLayouts/slideLayout945.xml"/><Relationship Id="rId160" Type="http://schemas.openxmlformats.org/officeDocument/2006/relationships/slideLayout" Target="../slideLayouts/slideLayout160.xml"/><Relationship Id="rId161" Type="http://schemas.openxmlformats.org/officeDocument/2006/relationships/slideLayout" Target="../slideLayouts/slideLayout161.xml"/><Relationship Id="rId162" Type="http://schemas.openxmlformats.org/officeDocument/2006/relationships/slideLayout" Target="../slideLayouts/slideLayout162.xml"/><Relationship Id="rId163" Type="http://schemas.openxmlformats.org/officeDocument/2006/relationships/slideLayout" Target="../slideLayouts/slideLayout163.xml"/><Relationship Id="rId164" Type="http://schemas.openxmlformats.org/officeDocument/2006/relationships/slideLayout" Target="../slideLayouts/slideLayout164.xml"/><Relationship Id="rId165" Type="http://schemas.openxmlformats.org/officeDocument/2006/relationships/slideLayout" Target="../slideLayouts/slideLayout165.xml"/><Relationship Id="rId166" Type="http://schemas.openxmlformats.org/officeDocument/2006/relationships/slideLayout" Target="../slideLayouts/slideLayout166.xml"/><Relationship Id="rId167" Type="http://schemas.openxmlformats.org/officeDocument/2006/relationships/slideLayout" Target="../slideLayouts/slideLayout167.xml"/><Relationship Id="rId168" Type="http://schemas.openxmlformats.org/officeDocument/2006/relationships/slideLayout" Target="../slideLayouts/slideLayout168.xml"/><Relationship Id="rId169" Type="http://schemas.openxmlformats.org/officeDocument/2006/relationships/slideLayout" Target="../slideLayouts/slideLayout169.xml"/><Relationship Id="rId946" Type="http://schemas.openxmlformats.org/officeDocument/2006/relationships/slideLayout" Target="../slideLayouts/slideLayout946.xml"/><Relationship Id="rId947" Type="http://schemas.openxmlformats.org/officeDocument/2006/relationships/slideLayout" Target="../slideLayouts/slideLayout947.xml"/><Relationship Id="rId948" Type="http://schemas.openxmlformats.org/officeDocument/2006/relationships/slideLayout" Target="../slideLayouts/slideLayout948.xml"/><Relationship Id="rId949" Type="http://schemas.openxmlformats.org/officeDocument/2006/relationships/slideLayout" Target="../slideLayouts/slideLayout949.xml"/><Relationship Id="rId1010" Type="http://schemas.openxmlformats.org/officeDocument/2006/relationships/slideLayout" Target="../slideLayouts/slideLayout1010.xml"/><Relationship Id="rId1011" Type="http://schemas.openxmlformats.org/officeDocument/2006/relationships/slideLayout" Target="../slideLayouts/slideLayout1011.xml"/><Relationship Id="rId1012" Type="http://schemas.openxmlformats.org/officeDocument/2006/relationships/slideLayout" Target="../slideLayouts/slideLayout1012.xml"/><Relationship Id="rId1013" Type="http://schemas.openxmlformats.org/officeDocument/2006/relationships/slideLayout" Target="../slideLayouts/slideLayout1013.xml"/><Relationship Id="rId1014" Type="http://schemas.openxmlformats.org/officeDocument/2006/relationships/slideLayout" Target="../slideLayouts/slideLayout1014.xml"/><Relationship Id="rId1015" Type="http://schemas.openxmlformats.org/officeDocument/2006/relationships/slideLayout" Target="../slideLayouts/slideLayout1015.xml"/><Relationship Id="rId1016" Type="http://schemas.openxmlformats.org/officeDocument/2006/relationships/slideLayout" Target="../slideLayouts/slideLayout1016.xml"/><Relationship Id="rId1017" Type="http://schemas.openxmlformats.org/officeDocument/2006/relationships/slideLayout" Target="../slideLayouts/slideLayout1017.xml"/><Relationship Id="rId1018" Type="http://schemas.openxmlformats.org/officeDocument/2006/relationships/slideLayout" Target="../slideLayouts/slideLayout1018.xml"/><Relationship Id="rId1019" Type="http://schemas.openxmlformats.org/officeDocument/2006/relationships/slideLayout" Target="../slideLayouts/slideLayout1019.xml"/><Relationship Id="rId550" Type="http://schemas.openxmlformats.org/officeDocument/2006/relationships/slideLayout" Target="../slideLayouts/slideLayout550.xml"/><Relationship Id="rId551" Type="http://schemas.openxmlformats.org/officeDocument/2006/relationships/slideLayout" Target="../slideLayouts/slideLayout551.xml"/><Relationship Id="rId552" Type="http://schemas.openxmlformats.org/officeDocument/2006/relationships/slideLayout" Target="../slideLayouts/slideLayout552.xml"/><Relationship Id="rId553" Type="http://schemas.openxmlformats.org/officeDocument/2006/relationships/slideLayout" Target="../slideLayouts/slideLayout553.xml"/><Relationship Id="rId554" Type="http://schemas.openxmlformats.org/officeDocument/2006/relationships/slideLayout" Target="../slideLayouts/slideLayout554.xml"/><Relationship Id="rId555" Type="http://schemas.openxmlformats.org/officeDocument/2006/relationships/slideLayout" Target="../slideLayouts/slideLayout555.xml"/><Relationship Id="rId556" Type="http://schemas.openxmlformats.org/officeDocument/2006/relationships/slideLayout" Target="../slideLayouts/slideLayout556.xml"/><Relationship Id="rId557" Type="http://schemas.openxmlformats.org/officeDocument/2006/relationships/slideLayout" Target="../slideLayouts/slideLayout557.xml"/><Relationship Id="rId558" Type="http://schemas.openxmlformats.org/officeDocument/2006/relationships/slideLayout" Target="../slideLayouts/slideLayout558.xml"/><Relationship Id="rId559" Type="http://schemas.openxmlformats.org/officeDocument/2006/relationships/slideLayout" Target="../slideLayouts/slideLayout559.xml"/><Relationship Id="rId1800" Type="http://schemas.openxmlformats.org/officeDocument/2006/relationships/slideLayout" Target="../slideLayouts/slideLayout1800.xml"/><Relationship Id="rId1801" Type="http://schemas.openxmlformats.org/officeDocument/2006/relationships/slideLayout" Target="../slideLayouts/slideLayout1801.xml"/><Relationship Id="rId1802" Type="http://schemas.openxmlformats.org/officeDocument/2006/relationships/slideLayout" Target="../slideLayouts/slideLayout1802.xml"/><Relationship Id="rId1803" Type="http://schemas.openxmlformats.org/officeDocument/2006/relationships/slideLayout" Target="../slideLayouts/slideLayout1803.xml"/><Relationship Id="rId1410" Type="http://schemas.openxmlformats.org/officeDocument/2006/relationships/slideLayout" Target="../slideLayouts/slideLayout1410.xml"/><Relationship Id="rId1411" Type="http://schemas.openxmlformats.org/officeDocument/2006/relationships/slideLayout" Target="../slideLayouts/slideLayout1411.xml"/><Relationship Id="rId1412" Type="http://schemas.openxmlformats.org/officeDocument/2006/relationships/slideLayout" Target="../slideLayouts/slideLayout1412.xml"/><Relationship Id="rId1413" Type="http://schemas.openxmlformats.org/officeDocument/2006/relationships/slideLayout" Target="../slideLayouts/slideLayout1413.xml"/><Relationship Id="rId1414" Type="http://schemas.openxmlformats.org/officeDocument/2006/relationships/slideLayout" Target="../slideLayouts/slideLayout1414.xml"/><Relationship Id="rId1415" Type="http://schemas.openxmlformats.org/officeDocument/2006/relationships/slideLayout" Target="../slideLayouts/slideLayout1415.xml"/><Relationship Id="rId1416" Type="http://schemas.openxmlformats.org/officeDocument/2006/relationships/slideLayout" Target="../slideLayouts/slideLayout1416.xml"/><Relationship Id="rId1417" Type="http://schemas.openxmlformats.org/officeDocument/2006/relationships/slideLayout" Target="../slideLayouts/slideLayout1417.xml"/><Relationship Id="rId1418" Type="http://schemas.openxmlformats.org/officeDocument/2006/relationships/slideLayout" Target="../slideLayouts/slideLayout1418.xml"/><Relationship Id="rId1419" Type="http://schemas.openxmlformats.org/officeDocument/2006/relationships/slideLayout" Target="../slideLayouts/slideLayout1419.xml"/><Relationship Id="rId950" Type="http://schemas.openxmlformats.org/officeDocument/2006/relationships/slideLayout" Target="../slideLayouts/slideLayout950.xml"/><Relationship Id="rId951" Type="http://schemas.openxmlformats.org/officeDocument/2006/relationships/slideLayout" Target="../slideLayouts/slideLayout951.xml"/><Relationship Id="rId952" Type="http://schemas.openxmlformats.org/officeDocument/2006/relationships/slideLayout" Target="../slideLayouts/slideLayout952.xml"/><Relationship Id="rId953" Type="http://schemas.openxmlformats.org/officeDocument/2006/relationships/slideLayout" Target="../slideLayouts/slideLayout953.xml"/><Relationship Id="rId954" Type="http://schemas.openxmlformats.org/officeDocument/2006/relationships/slideLayout" Target="../slideLayouts/slideLayout954.xml"/><Relationship Id="rId955" Type="http://schemas.openxmlformats.org/officeDocument/2006/relationships/slideLayout" Target="../slideLayouts/slideLayout955.xml"/><Relationship Id="rId170" Type="http://schemas.openxmlformats.org/officeDocument/2006/relationships/slideLayout" Target="../slideLayouts/slideLayout170.xml"/><Relationship Id="rId171" Type="http://schemas.openxmlformats.org/officeDocument/2006/relationships/slideLayout" Target="../slideLayouts/slideLayout171.xml"/><Relationship Id="rId172" Type="http://schemas.openxmlformats.org/officeDocument/2006/relationships/slideLayout" Target="../slideLayouts/slideLayout172.xml"/><Relationship Id="rId173" Type="http://schemas.openxmlformats.org/officeDocument/2006/relationships/slideLayout" Target="../slideLayouts/slideLayout173.xml"/><Relationship Id="rId174" Type="http://schemas.openxmlformats.org/officeDocument/2006/relationships/slideLayout" Target="../slideLayouts/slideLayout174.xml"/><Relationship Id="rId175" Type="http://schemas.openxmlformats.org/officeDocument/2006/relationships/slideLayout" Target="../slideLayouts/slideLayout175.xml"/><Relationship Id="rId176" Type="http://schemas.openxmlformats.org/officeDocument/2006/relationships/slideLayout" Target="../slideLayouts/slideLayout176.xml"/><Relationship Id="rId177" Type="http://schemas.openxmlformats.org/officeDocument/2006/relationships/slideLayout" Target="../slideLayouts/slideLayout177.xml"/><Relationship Id="rId178" Type="http://schemas.openxmlformats.org/officeDocument/2006/relationships/slideLayout" Target="../slideLayouts/slideLayout178.xml"/><Relationship Id="rId179" Type="http://schemas.openxmlformats.org/officeDocument/2006/relationships/slideLayout" Target="../slideLayouts/slideLayout179.xml"/><Relationship Id="rId956" Type="http://schemas.openxmlformats.org/officeDocument/2006/relationships/slideLayout" Target="../slideLayouts/slideLayout956.xml"/><Relationship Id="rId957" Type="http://schemas.openxmlformats.org/officeDocument/2006/relationships/slideLayout" Target="../slideLayouts/slideLayout957.xml"/><Relationship Id="rId958" Type="http://schemas.openxmlformats.org/officeDocument/2006/relationships/slideLayout" Target="../slideLayouts/slideLayout958.xml"/><Relationship Id="rId959" Type="http://schemas.openxmlformats.org/officeDocument/2006/relationships/slideLayout" Target="../slideLayouts/slideLayout959.xml"/><Relationship Id="rId1020" Type="http://schemas.openxmlformats.org/officeDocument/2006/relationships/slideLayout" Target="../slideLayouts/slideLayout1020.xml"/><Relationship Id="rId1021" Type="http://schemas.openxmlformats.org/officeDocument/2006/relationships/slideLayout" Target="../slideLayouts/slideLayout1021.xml"/><Relationship Id="rId1022" Type="http://schemas.openxmlformats.org/officeDocument/2006/relationships/slideLayout" Target="../slideLayouts/slideLayout1022.xml"/><Relationship Id="rId1023" Type="http://schemas.openxmlformats.org/officeDocument/2006/relationships/slideLayout" Target="../slideLayouts/slideLayout1023.xml"/><Relationship Id="rId1024" Type="http://schemas.openxmlformats.org/officeDocument/2006/relationships/slideLayout" Target="../slideLayouts/slideLayout1024.xml"/><Relationship Id="rId1025" Type="http://schemas.openxmlformats.org/officeDocument/2006/relationships/slideLayout" Target="../slideLayouts/slideLayout1025.xml"/><Relationship Id="rId1026" Type="http://schemas.openxmlformats.org/officeDocument/2006/relationships/slideLayout" Target="../slideLayouts/slideLayout1026.xml"/><Relationship Id="rId1027" Type="http://schemas.openxmlformats.org/officeDocument/2006/relationships/slideLayout" Target="../slideLayouts/slideLayout1027.xml"/><Relationship Id="rId1028" Type="http://schemas.openxmlformats.org/officeDocument/2006/relationships/slideLayout" Target="../slideLayouts/slideLayout1028.xml"/><Relationship Id="rId1029" Type="http://schemas.openxmlformats.org/officeDocument/2006/relationships/slideLayout" Target="../slideLayouts/slideLayout1029.xml"/><Relationship Id="rId560" Type="http://schemas.openxmlformats.org/officeDocument/2006/relationships/slideLayout" Target="../slideLayouts/slideLayout560.xml"/><Relationship Id="rId561" Type="http://schemas.openxmlformats.org/officeDocument/2006/relationships/slideLayout" Target="../slideLayouts/slideLayout561.xml"/><Relationship Id="rId562" Type="http://schemas.openxmlformats.org/officeDocument/2006/relationships/slideLayout" Target="../slideLayouts/slideLayout562.xml"/><Relationship Id="rId563" Type="http://schemas.openxmlformats.org/officeDocument/2006/relationships/slideLayout" Target="../slideLayouts/slideLayout563.xml"/><Relationship Id="rId564" Type="http://schemas.openxmlformats.org/officeDocument/2006/relationships/slideLayout" Target="../slideLayouts/slideLayout564.xml"/><Relationship Id="rId565" Type="http://schemas.openxmlformats.org/officeDocument/2006/relationships/slideLayout" Target="../slideLayouts/slideLayout565.xml"/><Relationship Id="rId566" Type="http://schemas.openxmlformats.org/officeDocument/2006/relationships/slideLayout" Target="../slideLayouts/slideLayout566.xml"/><Relationship Id="rId567" Type="http://schemas.openxmlformats.org/officeDocument/2006/relationships/slideLayout" Target="../slideLayouts/slideLayout567.xml"/><Relationship Id="rId568" Type="http://schemas.openxmlformats.org/officeDocument/2006/relationships/slideLayout" Target="../slideLayouts/slideLayout568.xml"/><Relationship Id="rId569" Type="http://schemas.openxmlformats.org/officeDocument/2006/relationships/slideLayout" Target="../slideLayouts/slideLayout569.xml"/><Relationship Id="rId1804" Type="http://schemas.openxmlformats.org/officeDocument/2006/relationships/slideLayout" Target="../slideLayouts/slideLayout1804.xml"/><Relationship Id="rId1805" Type="http://schemas.openxmlformats.org/officeDocument/2006/relationships/slideLayout" Target="../slideLayouts/slideLayout1805.xml"/><Relationship Id="rId1806" Type="http://schemas.openxmlformats.org/officeDocument/2006/relationships/slideLayout" Target="../slideLayouts/slideLayout1806.xml"/><Relationship Id="rId1807" Type="http://schemas.openxmlformats.org/officeDocument/2006/relationships/slideLayout" Target="../slideLayouts/slideLayout1807.xml"/><Relationship Id="rId1808" Type="http://schemas.openxmlformats.org/officeDocument/2006/relationships/slideLayout" Target="../slideLayouts/slideLayout1808.xml"/><Relationship Id="rId1809" Type="http://schemas.openxmlformats.org/officeDocument/2006/relationships/slideLayout" Target="../slideLayouts/slideLayout1809.xml"/><Relationship Id="rId1810" Type="http://schemas.openxmlformats.org/officeDocument/2006/relationships/slideLayout" Target="../slideLayouts/slideLayout1810.xml"/><Relationship Id="rId1811" Type="http://schemas.openxmlformats.org/officeDocument/2006/relationships/slideLayout" Target="../slideLayouts/slideLayout1811.xml"/><Relationship Id="rId1812" Type="http://schemas.openxmlformats.org/officeDocument/2006/relationships/slideLayout" Target="../slideLayouts/slideLayout1812.xml"/><Relationship Id="rId1813" Type="http://schemas.openxmlformats.org/officeDocument/2006/relationships/slideLayout" Target="../slideLayouts/slideLayout1813.xml"/><Relationship Id="rId1420" Type="http://schemas.openxmlformats.org/officeDocument/2006/relationships/slideLayout" Target="../slideLayouts/slideLayout1420.xml"/><Relationship Id="rId1421" Type="http://schemas.openxmlformats.org/officeDocument/2006/relationships/slideLayout" Target="../slideLayouts/slideLayout1421.xml"/><Relationship Id="rId1422" Type="http://schemas.openxmlformats.org/officeDocument/2006/relationships/slideLayout" Target="../slideLayouts/slideLayout1422.xml"/><Relationship Id="rId1423" Type="http://schemas.openxmlformats.org/officeDocument/2006/relationships/slideLayout" Target="../slideLayouts/slideLayout1423.xml"/><Relationship Id="rId1424" Type="http://schemas.openxmlformats.org/officeDocument/2006/relationships/slideLayout" Target="../slideLayouts/slideLayout1424.xml"/><Relationship Id="rId1425" Type="http://schemas.openxmlformats.org/officeDocument/2006/relationships/slideLayout" Target="../slideLayouts/slideLayout1425.xml"/><Relationship Id="rId1426" Type="http://schemas.openxmlformats.org/officeDocument/2006/relationships/slideLayout" Target="../slideLayouts/slideLayout1426.xml"/><Relationship Id="rId1427" Type="http://schemas.openxmlformats.org/officeDocument/2006/relationships/slideLayout" Target="../slideLayouts/slideLayout1427.xml"/><Relationship Id="rId1428" Type="http://schemas.openxmlformats.org/officeDocument/2006/relationships/slideLayout" Target="../slideLayouts/slideLayout1428.xml"/><Relationship Id="rId1429" Type="http://schemas.openxmlformats.org/officeDocument/2006/relationships/slideLayout" Target="../slideLayouts/slideLayout1429.xml"/><Relationship Id="rId960" Type="http://schemas.openxmlformats.org/officeDocument/2006/relationships/slideLayout" Target="../slideLayouts/slideLayout960.xml"/><Relationship Id="rId961" Type="http://schemas.openxmlformats.org/officeDocument/2006/relationships/slideLayout" Target="../slideLayouts/slideLayout961.xml"/><Relationship Id="rId962" Type="http://schemas.openxmlformats.org/officeDocument/2006/relationships/slideLayout" Target="../slideLayouts/slideLayout962.xml"/><Relationship Id="rId963" Type="http://schemas.openxmlformats.org/officeDocument/2006/relationships/slideLayout" Target="../slideLayouts/slideLayout963.xml"/><Relationship Id="rId964" Type="http://schemas.openxmlformats.org/officeDocument/2006/relationships/slideLayout" Target="../slideLayouts/slideLayout964.xml"/><Relationship Id="rId965" Type="http://schemas.openxmlformats.org/officeDocument/2006/relationships/slideLayout" Target="../slideLayouts/slideLayout965.xml"/><Relationship Id="rId180" Type="http://schemas.openxmlformats.org/officeDocument/2006/relationships/slideLayout" Target="../slideLayouts/slideLayout180.xml"/><Relationship Id="rId181" Type="http://schemas.openxmlformats.org/officeDocument/2006/relationships/slideLayout" Target="../slideLayouts/slideLayout181.xml"/><Relationship Id="rId182" Type="http://schemas.openxmlformats.org/officeDocument/2006/relationships/slideLayout" Target="../slideLayouts/slideLayout182.xml"/><Relationship Id="rId183" Type="http://schemas.openxmlformats.org/officeDocument/2006/relationships/slideLayout" Target="../slideLayouts/slideLayout183.xml"/><Relationship Id="rId184" Type="http://schemas.openxmlformats.org/officeDocument/2006/relationships/slideLayout" Target="../slideLayouts/slideLayout184.xml"/><Relationship Id="rId185" Type="http://schemas.openxmlformats.org/officeDocument/2006/relationships/slideLayout" Target="../slideLayouts/slideLayout185.xml"/><Relationship Id="rId186" Type="http://schemas.openxmlformats.org/officeDocument/2006/relationships/slideLayout" Target="../slideLayouts/slideLayout186.xml"/><Relationship Id="rId187" Type="http://schemas.openxmlformats.org/officeDocument/2006/relationships/slideLayout" Target="../slideLayouts/slideLayout187.xml"/><Relationship Id="rId188" Type="http://schemas.openxmlformats.org/officeDocument/2006/relationships/slideLayout" Target="../slideLayouts/slideLayout188.xml"/><Relationship Id="rId189" Type="http://schemas.openxmlformats.org/officeDocument/2006/relationships/slideLayout" Target="../slideLayouts/slideLayout189.xml"/><Relationship Id="rId966" Type="http://schemas.openxmlformats.org/officeDocument/2006/relationships/slideLayout" Target="../slideLayouts/slideLayout966.xml"/><Relationship Id="rId967" Type="http://schemas.openxmlformats.org/officeDocument/2006/relationships/slideLayout" Target="../slideLayouts/slideLayout967.xml"/><Relationship Id="rId968" Type="http://schemas.openxmlformats.org/officeDocument/2006/relationships/slideLayout" Target="../slideLayouts/slideLayout968.xml"/><Relationship Id="rId969" Type="http://schemas.openxmlformats.org/officeDocument/2006/relationships/slideLayout" Target="../slideLayouts/slideLayout969.xml"/><Relationship Id="rId1030" Type="http://schemas.openxmlformats.org/officeDocument/2006/relationships/slideLayout" Target="../slideLayouts/slideLayout1030.xml"/><Relationship Id="rId1031" Type="http://schemas.openxmlformats.org/officeDocument/2006/relationships/slideLayout" Target="../slideLayouts/slideLayout1031.xml"/><Relationship Id="rId1032" Type="http://schemas.openxmlformats.org/officeDocument/2006/relationships/slideLayout" Target="../slideLayouts/slideLayout1032.xml"/><Relationship Id="rId1033" Type="http://schemas.openxmlformats.org/officeDocument/2006/relationships/slideLayout" Target="../slideLayouts/slideLayout1033.xml"/><Relationship Id="rId1034" Type="http://schemas.openxmlformats.org/officeDocument/2006/relationships/slideLayout" Target="../slideLayouts/slideLayout1034.xml"/><Relationship Id="rId1035" Type="http://schemas.openxmlformats.org/officeDocument/2006/relationships/slideLayout" Target="../slideLayouts/slideLayout1035.xml"/><Relationship Id="rId1036" Type="http://schemas.openxmlformats.org/officeDocument/2006/relationships/slideLayout" Target="../slideLayouts/slideLayout1036.xml"/><Relationship Id="rId1037" Type="http://schemas.openxmlformats.org/officeDocument/2006/relationships/slideLayout" Target="../slideLayouts/slideLayout1037.xml"/><Relationship Id="rId1038" Type="http://schemas.openxmlformats.org/officeDocument/2006/relationships/slideLayout" Target="../slideLayouts/slideLayout1038.xml"/><Relationship Id="rId1039" Type="http://schemas.openxmlformats.org/officeDocument/2006/relationships/slideLayout" Target="../slideLayouts/slideLayout1039.xml"/><Relationship Id="rId570" Type="http://schemas.openxmlformats.org/officeDocument/2006/relationships/slideLayout" Target="../slideLayouts/slideLayout570.xml"/><Relationship Id="rId571" Type="http://schemas.openxmlformats.org/officeDocument/2006/relationships/slideLayout" Target="../slideLayouts/slideLayout571.xml"/><Relationship Id="rId572" Type="http://schemas.openxmlformats.org/officeDocument/2006/relationships/slideLayout" Target="../slideLayouts/slideLayout572.xml"/><Relationship Id="rId573" Type="http://schemas.openxmlformats.org/officeDocument/2006/relationships/slideLayout" Target="../slideLayouts/slideLayout573.xml"/><Relationship Id="rId574" Type="http://schemas.openxmlformats.org/officeDocument/2006/relationships/slideLayout" Target="../slideLayouts/slideLayout574.xml"/><Relationship Id="rId575" Type="http://schemas.openxmlformats.org/officeDocument/2006/relationships/slideLayout" Target="../slideLayouts/slideLayout575.xml"/><Relationship Id="rId576" Type="http://schemas.openxmlformats.org/officeDocument/2006/relationships/slideLayout" Target="../slideLayouts/slideLayout576.xml"/><Relationship Id="rId577" Type="http://schemas.openxmlformats.org/officeDocument/2006/relationships/slideLayout" Target="../slideLayouts/slideLayout577.xml"/><Relationship Id="rId578" Type="http://schemas.openxmlformats.org/officeDocument/2006/relationships/slideLayout" Target="../slideLayouts/slideLayout578.xml"/><Relationship Id="rId579" Type="http://schemas.openxmlformats.org/officeDocument/2006/relationships/slideLayout" Target="../slideLayouts/slideLayout579.xml"/><Relationship Id="rId1814" Type="http://schemas.openxmlformats.org/officeDocument/2006/relationships/slideLayout" Target="../slideLayouts/slideLayout1814.xml"/><Relationship Id="rId1815" Type="http://schemas.openxmlformats.org/officeDocument/2006/relationships/slideLayout" Target="../slideLayouts/slideLayout1815.xml"/><Relationship Id="rId1816" Type="http://schemas.openxmlformats.org/officeDocument/2006/relationships/slideLayout" Target="../slideLayouts/slideLayout1816.xml"/><Relationship Id="rId1817" Type="http://schemas.openxmlformats.org/officeDocument/2006/relationships/slideLayout" Target="../slideLayouts/slideLayout1817.xml"/><Relationship Id="rId1818" Type="http://schemas.openxmlformats.org/officeDocument/2006/relationships/slideLayout" Target="../slideLayouts/slideLayout1818.xml"/><Relationship Id="rId1819" Type="http://schemas.openxmlformats.org/officeDocument/2006/relationships/slideLayout" Target="../slideLayouts/slideLayout1819.xml"/><Relationship Id="rId1820" Type="http://schemas.openxmlformats.org/officeDocument/2006/relationships/slideLayout" Target="../slideLayouts/slideLayout1820.xml"/><Relationship Id="rId1821" Type="http://schemas.openxmlformats.org/officeDocument/2006/relationships/slideLayout" Target="../slideLayouts/slideLayout1821.xml"/><Relationship Id="rId1822" Type="http://schemas.openxmlformats.org/officeDocument/2006/relationships/slideLayout" Target="../slideLayouts/slideLayout1822.xml"/><Relationship Id="rId1823" Type="http://schemas.openxmlformats.org/officeDocument/2006/relationships/slideLayout" Target="../slideLayouts/slideLayout1823.xml"/><Relationship Id="rId1430" Type="http://schemas.openxmlformats.org/officeDocument/2006/relationships/slideLayout" Target="../slideLayouts/slideLayout1430.xml"/><Relationship Id="rId1431" Type="http://schemas.openxmlformats.org/officeDocument/2006/relationships/slideLayout" Target="../slideLayouts/slideLayout1431.xml"/><Relationship Id="rId1432" Type="http://schemas.openxmlformats.org/officeDocument/2006/relationships/slideLayout" Target="../slideLayouts/slideLayout1432.xml"/><Relationship Id="rId1433" Type="http://schemas.openxmlformats.org/officeDocument/2006/relationships/slideLayout" Target="../slideLayouts/slideLayout1433.xml"/><Relationship Id="rId1434" Type="http://schemas.openxmlformats.org/officeDocument/2006/relationships/slideLayout" Target="../slideLayouts/slideLayout1434.xml"/><Relationship Id="rId1435" Type="http://schemas.openxmlformats.org/officeDocument/2006/relationships/slideLayout" Target="../slideLayouts/slideLayout1435.xml"/><Relationship Id="rId1436" Type="http://schemas.openxmlformats.org/officeDocument/2006/relationships/slideLayout" Target="../slideLayouts/slideLayout1436.xml"/><Relationship Id="rId1437" Type="http://schemas.openxmlformats.org/officeDocument/2006/relationships/slideLayout" Target="../slideLayouts/slideLayout1437.xml"/><Relationship Id="rId1438" Type="http://schemas.openxmlformats.org/officeDocument/2006/relationships/slideLayout" Target="../slideLayouts/slideLayout1438.xml"/><Relationship Id="rId1439" Type="http://schemas.openxmlformats.org/officeDocument/2006/relationships/slideLayout" Target="../slideLayouts/slideLayout1439.xml"/><Relationship Id="rId970" Type="http://schemas.openxmlformats.org/officeDocument/2006/relationships/slideLayout" Target="../slideLayouts/slideLayout970.xml"/><Relationship Id="rId971" Type="http://schemas.openxmlformats.org/officeDocument/2006/relationships/slideLayout" Target="../slideLayouts/slideLayout971.xml"/><Relationship Id="rId972" Type="http://schemas.openxmlformats.org/officeDocument/2006/relationships/slideLayout" Target="../slideLayouts/slideLayout972.xml"/><Relationship Id="rId973" Type="http://schemas.openxmlformats.org/officeDocument/2006/relationships/slideLayout" Target="../slideLayouts/slideLayout973.xml"/><Relationship Id="rId974" Type="http://schemas.openxmlformats.org/officeDocument/2006/relationships/slideLayout" Target="../slideLayouts/slideLayout974.xml"/><Relationship Id="rId975" Type="http://schemas.openxmlformats.org/officeDocument/2006/relationships/slideLayout" Target="../slideLayouts/slideLayout975.xml"/><Relationship Id="rId190" Type="http://schemas.openxmlformats.org/officeDocument/2006/relationships/slideLayout" Target="../slideLayouts/slideLayout190.xml"/><Relationship Id="rId191" Type="http://schemas.openxmlformats.org/officeDocument/2006/relationships/slideLayout" Target="../slideLayouts/slideLayout191.xml"/><Relationship Id="rId192" Type="http://schemas.openxmlformats.org/officeDocument/2006/relationships/slideLayout" Target="../slideLayouts/slideLayout192.xml"/><Relationship Id="rId193" Type="http://schemas.openxmlformats.org/officeDocument/2006/relationships/slideLayout" Target="../slideLayouts/slideLayout193.xml"/><Relationship Id="rId194" Type="http://schemas.openxmlformats.org/officeDocument/2006/relationships/slideLayout" Target="../slideLayouts/slideLayout194.xml"/><Relationship Id="rId195" Type="http://schemas.openxmlformats.org/officeDocument/2006/relationships/slideLayout" Target="../slideLayouts/slideLayout195.xml"/><Relationship Id="rId196" Type="http://schemas.openxmlformats.org/officeDocument/2006/relationships/slideLayout" Target="../slideLayouts/slideLayout196.xml"/><Relationship Id="rId197" Type="http://schemas.openxmlformats.org/officeDocument/2006/relationships/slideLayout" Target="../slideLayouts/slideLayout197.xml"/><Relationship Id="rId198" Type="http://schemas.openxmlformats.org/officeDocument/2006/relationships/slideLayout" Target="../slideLayouts/slideLayout198.xml"/><Relationship Id="rId199" Type="http://schemas.openxmlformats.org/officeDocument/2006/relationships/slideLayout" Target="../slideLayouts/slideLayout199.xml"/><Relationship Id="rId976" Type="http://schemas.openxmlformats.org/officeDocument/2006/relationships/slideLayout" Target="../slideLayouts/slideLayout976.xml"/><Relationship Id="rId977" Type="http://schemas.openxmlformats.org/officeDocument/2006/relationships/slideLayout" Target="../slideLayouts/slideLayout977.xml"/><Relationship Id="rId978" Type="http://schemas.openxmlformats.org/officeDocument/2006/relationships/slideLayout" Target="../slideLayouts/slideLayout978.xml"/><Relationship Id="rId979" Type="http://schemas.openxmlformats.org/officeDocument/2006/relationships/slideLayout" Target="../slideLayouts/slideLayout979.xml"/><Relationship Id="rId1040" Type="http://schemas.openxmlformats.org/officeDocument/2006/relationships/slideLayout" Target="../slideLayouts/slideLayout1040.xml"/><Relationship Id="rId1041" Type="http://schemas.openxmlformats.org/officeDocument/2006/relationships/slideLayout" Target="../slideLayouts/slideLayout1041.xml"/><Relationship Id="rId1042" Type="http://schemas.openxmlformats.org/officeDocument/2006/relationships/slideLayout" Target="../slideLayouts/slideLayout1042.xml"/><Relationship Id="rId1043" Type="http://schemas.openxmlformats.org/officeDocument/2006/relationships/slideLayout" Target="../slideLayouts/slideLayout1043.xml"/><Relationship Id="rId1044" Type="http://schemas.openxmlformats.org/officeDocument/2006/relationships/slideLayout" Target="../slideLayouts/slideLayout1044.xml"/><Relationship Id="rId1045" Type="http://schemas.openxmlformats.org/officeDocument/2006/relationships/slideLayout" Target="../slideLayouts/slideLayout1045.xml"/><Relationship Id="rId1046" Type="http://schemas.openxmlformats.org/officeDocument/2006/relationships/slideLayout" Target="../slideLayouts/slideLayout1046.xml"/><Relationship Id="rId1047" Type="http://schemas.openxmlformats.org/officeDocument/2006/relationships/slideLayout" Target="../slideLayouts/slideLayout1047.xml"/><Relationship Id="rId1048" Type="http://schemas.openxmlformats.org/officeDocument/2006/relationships/slideLayout" Target="../slideLayouts/slideLayout1048.xml"/><Relationship Id="rId1049" Type="http://schemas.openxmlformats.org/officeDocument/2006/relationships/slideLayout" Target="../slideLayouts/slideLayout1049.xml"/><Relationship Id="rId580" Type="http://schemas.openxmlformats.org/officeDocument/2006/relationships/slideLayout" Target="../slideLayouts/slideLayout580.xml"/><Relationship Id="rId581" Type="http://schemas.openxmlformats.org/officeDocument/2006/relationships/slideLayout" Target="../slideLayouts/slideLayout581.xml"/><Relationship Id="rId582" Type="http://schemas.openxmlformats.org/officeDocument/2006/relationships/slideLayout" Target="../slideLayouts/slideLayout582.xml"/><Relationship Id="rId583" Type="http://schemas.openxmlformats.org/officeDocument/2006/relationships/slideLayout" Target="../slideLayouts/slideLayout583.xml"/><Relationship Id="rId584" Type="http://schemas.openxmlformats.org/officeDocument/2006/relationships/slideLayout" Target="../slideLayouts/slideLayout584.xml"/><Relationship Id="rId585" Type="http://schemas.openxmlformats.org/officeDocument/2006/relationships/slideLayout" Target="../slideLayouts/slideLayout585.xml"/><Relationship Id="rId586" Type="http://schemas.openxmlformats.org/officeDocument/2006/relationships/slideLayout" Target="../slideLayouts/slideLayout586.xml"/><Relationship Id="rId587" Type="http://schemas.openxmlformats.org/officeDocument/2006/relationships/slideLayout" Target="../slideLayouts/slideLayout587.xml"/><Relationship Id="rId588" Type="http://schemas.openxmlformats.org/officeDocument/2006/relationships/slideLayout" Target="../slideLayouts/slideLayout588.xml"/><Relationship Id="rId589" Type="http://schemas.openxmlformats.org/officeDocument/2006/relationships/slideLayout" Target="../slideLayouts/slideLayout589.xml"/><Relationship Id="rId1824" Type="http://schemas.openxmlformats.org/officeDocument/2006/relationships/slideLayout" Target="../slideLayouts/slideLayout1824.xml"/><Relationship Id="rId1825" Type="http://schemas.openxmlformats.org/officeDocument/2006/relationships/slideLayout" Target="../slideLayouts/slideLayout1825.xml"/><Relationship Id="rId1826" Type="http://schemas.openxmlformats.org/officeDocument/2006/relationships/slideLayout" Target="../slideLayouts/slideLayout1826.xml"/><Relationship Id="rId1827" Type="http://schemas.openxmlformats.org/officeDocument/2006/relationships/slideLayout" Target="../slideLayouts/slideLayout1827.xml"/><Relationship Id="rId1828" Type="http://schemas.openxmlformats.org/officeDocument/2006/relationships/slideLayout" Target="../slideLayouts/slideLayout1828.xml"/><Relationship Id="rId1829" Type="http://schemas.openxmlformats.org/officeDocument/2006/relationships/slideLayout" Target="../slideLayouts/slideLayout1829.xml"/><Relationship Id="rId1830" Type="http://schemas.openxmlformats.org/officeDocument/2006/relationships/slideLayout" Target="../slideLayouts/slideLayout1830.xml"/><Relationship Id="rId1831" Type="http://schemas.openxmlformats.org/officeDocument/2006/relationships/slideLayout" Target="../slideLayouts/slideLayout1831.xml"/><Relationship Id="rId1832" Type="http://schemas.openxmlformats.org/officeDocument/2006/relationships/slideLayout" Target="../slideLayouts/slideLayout1832.xml"/><Relationship Id="rId1833" Type="http://schemas.openxmlformats.org/officeDocument/2006/relationships/slideLayout" Target="../slideLayouts/slideLayout1833.xml"/><Relationship Id="rId1440" Type="http://schemas.openxmlformats.org/officeDocument/2006/relationships/slideLayout" Target="../slideLayouts/slideLayout1440.xml"/><Relationship Id="rId1441" Type="http://schemas.openxmlformats.org/officeDocument/2006/relationships/slideLayout" Target="../slideLayouts/slideLayout1441.xml"/><Relationship Id="rId1442" Type="http://schemas.openxmlformats.org/officeDocument/2006/relationships/slideLayout" Target="../slideLayouts/slideLayout1442.xml"/><Relationship Id="rId1443" Type="http://schemas.openxmlformats.org/officeDocument/2006/relationships/slideLayout" Target="../slideLayouts/slideLayout1443.xml"/><Relationship Id="rId1444" Type="http://schemas.openxmlformats.org/officeDocument/2006/relationships/slideLayout" Target="../slideLayouts/slideLayout1444.xml"/><Relationship Id="rId1445" Type="http://schemas.openxmlformats.org/officeDocument/2006/relationships/slideLayout" Target="../slideLayouts/slideLayout1445.xml"/><Relationship Id="rId1446" Type="http://schemas.openxmlformats.org/officeDocument/2006/relationships/slideLayout" Target="../slideLayouts/slideLayout1446.xml"/><Relationship Id="rId1447" Type="http://schemas.openxmlformats.org/officeDocument/2006/relationships/slideLayout" Target="../slideLayouts/slideLayout1447.xml"/><Relationship Id="rId1448" Type="http://schemas.openxmlformats.org/officeDocument/2006/relationships/slideLayout" Target="../slideLayouts/slideLayout1448.xml"/><Relationship Id="rId1449" Type="http://schemas.openxmlformats.org/officeDocument/2006/relationships/slideLayout" Target="../slideLayouts/slideLayout1449.xml"/><Relationship Id="rId980" Type="http://schemas.openxmlformats.org/officeDocument/2006/relationships/slideLayout" Target="../slideLayouts/slideLayout980.xml"/><Relationship Id="rId981" Type="http://schemas.openxmlformats.org/officeDocument/2006/relationships/slideLayout" Target="../slideLayouts/slideLayout981.xml"/><Relationship Id="rId982" Type="http://schemas.openxmlformats.org/officeDocument/2006/relationships/slideLayout" Target="../slideLayouts/slideLayout982.xml"/><Relationship Id="rId983" Type="http://schemas.openxmlformats.org/officeDocument/2006/relationships/slideLayout" Target="../slideLayouts/slideLayout983.xml"/><Relationship Id="rId984" Type="http://schemas.openxmlformats.org/officeDocument/2006/relationships/slideLayout" Target="../slideLayouts/slideLayout984.xml"/><Relationship Id="rId985" Type="http://schemas.openxmlformats.org/officeDocument/2006/relationships/slideLayout" Target="../slideLayouts/slideLayout985.xml"/><Relationship Id="rId986" Type="http://schemas.openxmlformats.org/officeDocument/2006/relationships/slideLayout" Target="../slideLayouts/slideLayout986.xml"/><Relationship Id="rId987" Type="http://schemas.openxmlformats.org/officeDocument/2006/relationships/slideLayout" Target="../slideLayouts/slideLayout987.xml"/><Relationship Id="rId988" Type="http://schemas.openxmlformats.org/officeDocument/2006/relationships/slideLayout" Target="../slideLayouts/slideLayout988.xml"/><Relationship Id="rId989" Type="http://schemas.openxmlformats.org/officeDocument/2006/relationships/slideLayout" Target="../slideLayouts/slideLayout989.xml"/><Relationship Id="rId1050" Type="http://schemas.openxmlformats.org/officeDocument/2006/relationships/slideLayout" Target="../slideLayouts/slideLayout1050.xml"/><Relationship Id="rId1051" Type="http://schemas.openxmlformats.org/officeDocument/2006/relationships/slideLayout" Target="../slideLayouts/slideLayout1051.xml"/><Relationship Id="rId1052" Type="http://schemas.openxmlformats.org/officeDocument/2006/relationships/slideLayout" Target="../slideLayouts/slideLayout1052.xml"/><Relationship Id="rId1053" Type="http://schemas.openxmlformats.org/officeDocument/2006/relationships/slideLayout" Target="../slideLayouts/slideLayout1053.xml"/><Relationship Id="rId1054" Type="http://schemas.openxmlformats.org/officeDocument/2006/relationships/slideLayout" Target="../slideLayouts/slideLayout1054.xml"/><Relationship Id="rId1055" Type="http://schemas.openxmlformats.org/officeDocument/2006/relationships/slideLayout" Target="../slideLayouts/slideLayout1055.xml"/><Relationship Id="rId1056" Type="http://schemas.openxmlformats.org/officeDocument/2006/relationships/slideLayout" Target="../slideLayouts/slideLayout1056.xml"/><Relationship Id="rId1057" Type="http://schemas.openxmlformats.org/officeDocument/2006/relationships/slideLayout" Target="../slideLayouts/slideLayout1057.xml"/><Relationship Id="rId1058" Type="http://schemas.openxmlformats.org/officeDocument/2006/relationships/slideLayout" Target="../slideLayouts/slideLayout1058.xml"/><Relationship Id="rId1059" Type="http://schemas.openxmlformats.org/officeDocument/2006/relationships/slideLayout" Target="../slideLayouts/slideLayout1059.xml"/><Relationship Id="rId590" Type="http://schemas.openxmlformats.org/officeDocument/2006/relationships/slideLayout" Target="../slideLayouts/slideLayout590.xml"/><Relationship Id="rId591" Type="http://schemas.openxmlformats.org/officeDocument/2006/relationships/slideLayout" Target="../slideLayouts/slideLayout591.xml"/><Relationship Id="rId592" Type="http://schemas.openxmlformats.org/officeDocument/2006/relationships/slideLayout" Target="../slideLayouts/slideLayout592.xml"/><Relationship Id="rId593" Type="http://schemas.openxmlformats.org/officeDocument/2006/relationships/slideLayout" Target="../slideLayouts/slideLayout593.xml"/><Relationship Id="rId594" Type="http://schemas.openxmlformats.org/officeDocument/2006/relationships/slideLayout" Target="../slideLayouts/slideLayout594.xml"/><Relationship Id="rId595" Type="http://schemas.openxmlformats.org/officeDocument/2006/relationships/slideLayout" Target="../slideLayouts/slideLayout595.xml"/><Relationship Id="rId596" Type="http://schemas.openxmlformats.org/officeDocument/2006/relationships/slideLayout" Target="../slideLayouts/slideLayout596.xml"/><Relationship Id="rId597" Type="http://schemas.openxmlformats.org/officeDocument/2006/relationships/slideLayout" Target="../slideLayouts/slideLayout597.xml"/><Relationship Id="rId598" Type="http://schemas.openxmlformats.org/officeDocument/2006/relationships/slideLayout" Target="../slideLayouts/slideLayout598.xml"/><Relationship Id="rId599" Type="http://schemas.openxmlformats.org/officeDocument/2006/relationships/slideLayout" Target="../slideLayouts/slideLayout599.xml"/><Relationship Id="rId1834" Type="http://schemas.openxmlformats.org/officeDocument/2006/relationships/slideLayout" Target="../slideLayouts/slideLayout1834.xml"/><Relationship Id="rId1835" Type="http://schemas.openxmlformats.org/officeDocument/2006/relationships/slideLayout" Target="../slideLayouts/slideLayout1835.xml"/><Relationship Id="rId1836" Type="http://schemas.openxmlformats.org/officeDocument/2006/relationships/slideLayout" Target="../slideLayouts/slideLayout1836.xml"/><Relationship Id="rId1837" Type="http://schemas.openxmlformats.org/officeDocument/2006/relationships/slideLayout" Target="../slideLayouts/slideLayout1837.xml"/><Relationship Id="rId1838" Type="http://schemas.openxmlformats.org/officeDocument/2006/relationships/slideLayout" Target="../slideLayouts/slideLayout1838.xml"/><Relationship Id="rId1839" Type="http://schemas.openxmlformats.org/officeDocument/2006/relationships/slideLayout" Target="../slideLayouts/slideLayout1839.xml"/><Relationship Id="rId1840" Type="http://schemas.openxmlformats.org/officeDocument/2006/relationships/slideLayout" Target="../slideLayouts/slideLayout1840.xml"/><Relationship Id="rId1841" Type="http://schemas.openxmlformats.org/officeDocument/2006/relationships/slideLayout" Target="../slideLayouts/slideLayout1841.xml"/><Relationship Id="rId1842" Type="http://schemas.openxmlformats.org/officeDocument/2006/relationships/slideLayout" Target="../slideLayouts/slideLayout1842.xml"/><Relationship Id="rId1843" Type="http://schemas.openxmlformats.org/officeDocument/2006/relationships/slideLayout" Target="../slideLayouts/slideLayout1843.xml"/><Relationship Id="rId1450" Type="http://schemas.openxmlformats.org/officeDocument/2006/relationships/slideLayout" Target="../slideLayouts/slideLayout1450.xml"/><Relationship Id="rId1451" Type="http://schemas.openxmlformats.org/officeDocument/2006/relationships/slideLayout" Target="../slideLayouts/slideLayout1451.xml"/><Relationship Id="rId1452" Type="http://schemas.openxmlformats.org/officeDocument/2006/relationships/slideLayout" Target="../slideLayouts/slideLayout1452.xml"/><Relationship Id="rId1453" Type="http://schemas.openxmlformats.org/officeDocument/2006/relationships/slideLayout" Target="../slideLayouts/slideLayout1453.xml"/><Relationship Id="rId1454" Type="http://schemas.openxmlformats.org/officeDocument/2006/relationships/slideLayout" Target="../slideLayouts/slideLayout1454.xml"/><Relationship Id="rId1455" Type="http://schemas.openxmlformats.org/officeDocument/2006/relationships/slideLayout" Target="../slideLayouts/slideLayout1455.xml"/><Relationship Id="rId1456" Type="http://schemas.openxmlformats.org/officeDocument/2006/relationships/slideLayout" Target="../slideLayouts/slideLayout1456.xml"/><Relationship Id="rId1457" Type="http://schemas.openxmlformats.org/officeDocument/2006/relationships/slideLayout" Target="../slideLayouts/slideLayout1457.xml"/><Relationship Id="rId1458" Type="http://schemas.openxmlformats.org/officeDocument/2006/relationships/slideLayout" Target="../slideLayouts/slideLayout1458.xml"/><Relationship Id="rId1459" Type="http://schemas.openxmlformats.org/officeDocument/2006/relationships/slideLayout" Target="../slideLayouts/slideLayout1459.xml"/><Relationship Id="rId990" Type="http://schemas.openxmlformats.org/officeDocument/2006/relationships/slideLayout" Target="../slideLayouts/slideLayout990.xml"/><Relationship Id="rId991" Type="http://schemas.openxmlformats.org/officeDocument/2006/relationships/slideLayout" Target="../slideLayouts/slideLayout991.xml"/><Relationship Id="rId992" Type="http://schemas.openxmlformats.org/officeDocument/2006/relationships/slideLayout" Target="../slideLayouts/slideLayout992.xml"/><Relationship Id="rId993" Type="http://schemas.openxmlformats.org/officeDocument/2006/relationships/slideLayout" Target="../slideLayouts/slideLayout993.xml"/><Relationship Id="rId994" Type="http://schemas.openxmlformats.org/officeDocument/2006/relationships/slideLayout" Target="../slideLayouts/slideLayout994.xml"/><Relationship Id="rId995" Type="http://schemas.openxmlformats.org/officeDocument/2006/relationships/slideLayout" Target="../slideLayouts/slideLayout995.xml"/><Relationship Id="rId996" Type="http://schemas.openxmlformats.org/officeDocument/2006/relationships/slideLayout" Target="../slideLayouts/slideLayout996.xml"/><Relationship Id="rId997" Type="http://schemas.openxmlformats.org/officeDocument/2006/relationships/slideLayout" Target="../slideLayouts/slideLayout997.xml"/><Relationship Id="rId998" Type="http://schemas.openxmlformats.org/officeDocument/2006/relationships/slideLayout" Target="../slideLayouts/slideLayout998.xml"/><Relationship Id="rId999" Type="http://schemas.openxmlformats.org/officeDocument/2006/relationships/slideLayout" Target="../slideLayouts/slideLayout999.xml"/><Relationship Id="rId1060" Type="http://schemas.openxmlformats.org/officeDocument/2006/relationships/slideLayout" Target="../slideLayouts/slideLayout1060.xml"/><Relationship Id="rId1061" Type="http://schemas.openxmlformats.org/officeDocument/2006/relationships/slideLayout" Target="../slideLayouts/slideLayout1061.xml"/><Relationship Id="rId1062" Type="http://schemas.openxmlformats.org/officeDocument/2006/relationships/slideLayout" Target="../slideLayouts/slideLayout1062.xml"/><Relationship Id="rId1063" Type="http://schemas.openxmlformats.org/officeDocument/2006/relationships/slideLayout" Target="../slideLayouts/slideLayout1063.xml"/><Relationship Id="rId1064" Type="http://schemas.openxmlformats.org/officeDocument/2006/relationships/slideLayout" Target="../slideLayouts/slideLayout1064.xml"/><Relationship Id="rId1065" Type="http://schemas.openxmlformats.org/officeDocument/2006/relationships/slideLayout" Target="../slideLayouts/slideLayout1065.xml"/><Relationship Id="rId1066" Type="http://schemas.openxmlformats.org/officeDocument/2006/relationships/slideLayout" Target="../slideLayouts/slideLayout1066.xml"/><Relationship Id="rId1067" Type="http://schemas.openxmlformats.org/officeDocument/2006/relationships/slideLayout" Target="../slideLayouts/slideLayout1067.xml"/><Relationship Id="rId1068" Type="http://schemas.openxmlformats.org/officeDocument/2006/relationships/slideLayout" Target="../slideLayouts/slideLayout1068.xml"/><Relationship Id="rId1069" Type="http://schemas.openxmlformats.org/officeDocument/2006/relationships/slideLayout" Target="../slideLayouts/slideLayout1069.xml"/><Relationship Id="rId1844" Type="http://schemas.openxmlformats.org/officeDocument/2006/relationships/slideLayout" Target="../slideLayouts/slideLayout1844.xml"/><Relationship Id="rId1845" Type="http://schemas.openxmlformats.org/officeDocument/2006/relationships/slideLayout" Target="../slideLayouts/slideLayout1845.xml"/><Relationship Id="rId1846" Type="http://schemas.openxmlformats.org/officeDocument/2006/relationships/slideLayout" Target="../slideLayouts/slideLayout1846.xml"/><Relationship Id="rId1847" Type="http://schemas.openxmlformats.org/officeDocument/2006/relationships/slideLayout" Target="../slideLayouts/slideLayout1847.xml"/><Relationship Id="rId1848" Type="http://schemas.openxmlformats.org/officeDocument/2006/relationships/slideLayout" Target="../slideLayouts/slideLayout1848.xml"/><Relationship Id="rId1849" Type="http://schemas.openxmlformats.org/officeDocument/2006/relationships/slideLayout" Target="../slideLayouts/slideLayout1849.xml"/><Relationship Id="rId200" Type="http://schemas.openxmlformats.org/officeDocument/2006/relationships/slideLayout" Target="../slideLayouts/slideLayout200.xml"/><Relationship Id="rId201" Type="http://schemas.openxmlformats.org/officeDocument/2006/relationships/slideLayout" Target="../slideLayouts/slideLayout201.xml"/><Relationship Id="rId202" Type="http://schemas.openxmlformats.org/officeDocument/2006/relationships/slideLayout" Target="../slideLayouts/slideLayout202.xml"/><Relationship Id="rId203" Type="http://schemas.openxmlformats.org/officeDocument/2006/relationships/slideLayout" Target="../slideLayouts/slideLayout203.xml"/><Relationship Id="rId204" Type="http://schemas.openxmlformats.org/officeDocument/2006/relationships/slideLayout" Target="../slideLayouts/slideLayout204.xml"/><Relationship Id="rId205" Type="http://schemas.openxmlformats.org/officeDocument/2006/relationships/slideLayout" Target="../slideLayouts/slideLayout205.xml"/><Relationship Id="rId206" Type="http://schemas.openxmlformats.org/officeDocument/2006/relationships/slideLayout" Target="../slideLayouts/slideLayout206.xml"/><Relationship Id="rId207" Type="http://schemas.openxmlformats.org/officeDocument/2006/relationships/slideLayout" Target="../slideLayouts/slideLayout207.xml"/><Relationship Id="rId208" Type="http://schemas.openxmlformats.org/officeDocument/2006/relationships/slideLayout" Target="../slideLayouts/slideLayout208.xml"/><Relationship Id="rId209" Type="http://schemas.openxmlformats.org/officeDocument/2006/relationships/slideLayout" Target="../slideLayouts/slideLayout209.xml"/><Relationship Id="rId1850" Type="http://schemas.openxmlformats.org/officeDocument/2006/relationships/slideLayout" Target="../slideLayouts/slideLayout1850.xml"/><Relationship Id="rId1851" Type="http://schemas.openxmlformats.org/officeDocument/2006/relationships/slideLayout" Target="../slideLayouts/slideLayout1851.xml"/><Relationship Id="rId1852" Type="http://schemas.openxmlformats.org/officeDocument/2006/relationships/slideLayout" Target="../slideLayouts/slideLayout1852.xml"/><Relationship Id="rId1853" Type="http://schemas.openxmlformats.org/officeDocument/2006/relationships/slideLayout" Target="../slideLayouts/slideLayout1853.xml"/><Relationship Id="rId1460" Type="http://schemas.openxmlformats.org/officeDocument/2006/relationships/slideLayout" Target="../slideLayouts/slideLayout1460.xml"/><Relationship Id="rId1461" Type="http://schemas.openxmlformats.org/officeDocument/2006/relationships/slideLayout" Target="../slideLayouts/slideLayout1461.xml"/><Relationship Id="rId1462" Type="http://schemas.openxmlformats.org/officeDocument/2006/relationships/slideLayout" Target="../slideLayouts/slideLayout1462.xml"/><Relationship Id="rId1463" Type="http://schemas.openxmlformats.org/officeDocument/2006/relationships/slideLayout" Target="../slideLayouts/slideLayout1463.xml"/><Relationship Id="rId1464" Type="http://schemas.openxmlformats.org/officeDocument/2006/relationships/slideLayout" Target="../slideLayouts/slideLayout1464.xml"/><Relationship Id="rId1465" Type="http://schemas.openxmlformats.org/officeDocument/2006/relationships/slideLayout" Target="../slideLayouts/slideLayout1465.xml"/><Relationship Id="rId1466" Type="http://schemas.openxmlformats.org/officeDocument/2006/relationships/slideLayout" Target="../slideLayouts/slideLayout1466.xml"/><Relationship Id="rId1467" Type="http://schemas.openxmlformats.org/officeDocument/2006/relationships/slideLayout" Target="../slideLayouts/slideLayout1467.xml"/><Relationship Id="rId1468" Type="http://schemas.openxmlformats.org/officeDocument/2006/relationships/slideLayout" Target="../slideLayouts/slideLayout1468.xml"/><Relationship Id="rId1469" Type="http://schemas.openxmlformats.org/officeDocument/2006/relationships/slideLayout" Target="../slideLayouts/slideLayout1469.xml"/><Relationship Id="rId1070" Type="http://schemas.openxmlformats.org/officeDocument/2006/relationships/slideLayout" Target="../slideLayouts/slideLayout1070.xml"/><Relationship Id="rId1071" Type="http://schemas.openxmlformats.org/officeDocument/2006/relationships/slideLayout" Target="../slideLayouts/slideLayout1071.xml"/><Relationship Id="rId1072" Type="http://schemas.openxmlformats.org/officeDocument/2006/relationships/slideLayout" Target="../slideLayouts/slideLayout1072.xml"/><Relationship Id="rId1073" Type="http://schemas.openxmlformats.org/officeDocument/2006/relationships/slideLayout" Target="../slideLayouts/slideLayout1073.xml"/><Relationship Id="rId1074" Type="http://schemas.openxmlformats.org/officeDocument/2006/relationships/slideLayout" Target="../slideLayouts/slideLayout1074.xml"/><Relationship Id="rId1075" Type="http://schemas.openxmlformats.org/officeDocument/2006/relationships/slideLayout" Target="../slideLayouts/slideLayout1075.xml"/><Relationship Id="rId1076" Type="http://schemas.openxmlformats.org/officeDocument/2006/relationships/slideLayout" Target="../slideLayouts/slideLayout1076.xml"/><Relationship Id="rId1077" Type="http://schemas.openxmlformats.org/officeDocument/2006/relationships/slideLayout" Target="../slideLayouts/slideLayout1077.xml"/><Relationship Id="rId1078" Type="http://schemas.openxmlformats.org/officeDocument/2006/relationships/slideLayout" Target="../slideLayouts/slideLayout1078.xml"/><Relationship Id="rId1079" Type="http://schemas.openxmlformats.org/officeDocument/2006/relationships/slideLayout" Target="../slideLayouts/slideLayout1079.xml"/><Relationship Id="rId1854" Type="http://schemas.openxmlformats.org/officeDocument/2006/relationships/slideLayout" Target="../slideLayouts/slideLayout1854.xml"/><Relationship Id="rId1855" Type="http://schemas.openxmlformats.org/officeDocument/2006/relationships/slideLayout" Target="../slideLayouts/slideLayout1855.xml"/><Relationship Id="rId1856" Type="http://schemas.openxmlformats.org/officeDocument/2006/relationships/slideLayout" Target="../slideLayouts/slideLayout1856.xml"/><Relationship Id="rId1857" Type="http://schemas.openxmlformats.org/officeDocument/2006/relationships/slideLayout" Target="../slideLayouts/slideLayout1857.xml"/><Relationship Id="rId1858" Type="http://schemas.openxmlformats.org/officeDocument/2006/relationships/slideLayout" Target="../slideLayouts/slideLayout1858.xml"/><Relationship Id="rId1859" Type="http://schemas.openxmlformats.org/officeDocument/2006/relationships/slideLayout" Target="../slideLayouts/slideLayout1859.xml"/><Relationship Id="rId600" Type="http://schemas.openxmlformats.org/officeDocument/2006/relationships/slideLayout" Target="../slideLayouts/slideLayout600.xml"/><Relationship Id="rId601" Type="http://schemas.openxmlformats.org/officeDocument/2006/relationships/slideLayout" Target="../slideLayouts/slideLayout601.xml"/><Relationship Id="rId602" Type="http://schemas.openxmlformats.org/officeDocument/2006/relationships/slideLayout" Target="../slideLayouts/slideLayout602.xml"/><Relationship Id="rId603" Type="http://schemas.openxmlformats.org/officeDocument/2006/relationships/slideLayout" Target="../slideLayouts/slideLayout603.xml"/><Relationship Id="rId604" Type="http://schemas.openxmlformats.org/officeDocument/2006/relationships/slideLayout" Target="../slideLayouts/slideLayout604.xml"/><Relationship Id="rId605" Type="http://schemas.openxmlformats.org/officeDocument/2006/relationships/slideLayout" Target="../slideLayouts/slideLayout605.xml"/><Relationship Id="rId606" Type="http://schemas.openxmlformats.org/officeDocument/2006/relationships/slideLayout" Target="../slideLayouts/slideLayout606.xml"/><Relationship Id="rId607" Type="http://schemas.openxmlformats.org/officeDocument/2006/relationships/slideLayout" Target="../slideLayouts/slideLayout607.xml"/><Relationship Id="rId608" Type="http://schemas.openxmlformats.org/officeDocument/2006/relationships/slideLayout" Target="../slideLayouts/slideLayout608.xml"/><Relationship Id="rId609" Type="http://schemas.openxmlformats.org/officeDocument/2006/relationships/slideLayout" Target="../slideLayouts/slideLayout609.xml"/><Relationship Id="rId210" Type="http://schemas.openxmlformats.org/officeDocument/2006/relationships/slideLayout" Target="../slideLayouts/slideLayout210.xml"/><Relationship Id="rId211" Type="http://schemas.openxmlformats.org/officeDocument/2006/relationships/slideLayout" Target="../slideLayouts/slideLayout211.xml"/><Relationship Id="rId212" Type="http://schemas.openxmlformats.org/officeDocument/2006/relationships/slideLayout" Target="../slideLayouts/slideLayout212.xml"/><Relationship Id="rId213" Type="http://schemas.openxmlformats.org/officeDocument/2006/relationships/slideLayout" Target="../slideLayouts/slideLayout213.xml"/><Relationship Id="rId214" Type="http://schemas.openxmlformats.org/officeDocument/2006/relationships/slideLayout" Target="../slideLayouts/slideLayout214.xml"/><Relationship Id="rId215" Type="http://schemas.openxmlformats.org/officeDocument/2006/relationships/slideLayout" Target="../slideLayouts/slideLayout215.xml"/><Relationship Id="rId216" Type="http://schemas.openxmlformats.org/officeDocument/2006/relationships/slideLayout" Target="../slideLayouts/slideLayout216.xml"/><Relationship Id="rId217" Type="http://schemas.openxmlformats.org/officeDocument/2006/relationships/slideLayout" Target="../slideLayouts/slideLayout217.xml"/><Relationship Id="rId218" Type="http://schemas.openxmlformats.org/officeDocument/2006/relationships/slideLayout" Target="../slideLayouts/slideLayout218.xml"/><Relationship Id="rId219" Type="http://schemas.openxmlformats.org/officeDocument/2006/relationships/slideLayout" Target="../slideLayouts/slideLayout219.xml"/><Relationship Id="rId1860" Type="http://schemas.openxmlformats.org/officeDocument/2006/relationships/slideLayout" Target="../slideLayouts/slideLayout1860.xml"/><Relationship Id="rId1861" Type="http://schemas.openxmlformats.org/officeDocument/2006/relationships/slideLayout" Target="../slideLayouts/slideLayout1861.xml"/><Relationship Id="rId1862" Type="http://schemas.openxmlformats.org/officeDocument/2006/relationships/slideLayout" Target="../slideLayouts/slideLayout1862.xml"/><Relationship Id="rId1863" Type="http://schemas.openxmlformats.org/officeDocument/2006/relationships/slideLayout" Target="../slideLayouts/slideLayout1863.xml"/><Relationship Id="rId1470" Type="http://schemas.openxmlformats.org/officeDocument/2006/relationships/slideLayout" Target="../slideLayouts/slideLayout1470.xml"/><Relationship Id="rId1471" Type="http://schemas.openxmlformats.org/officeDocument/2006/relationships/slideLayout" Target="../slideLayouts/slideLayout1471.xml"/><Relationship Id="rId1472" Type="http://schemas.openxmlformats.org/officeDocument/2006/relationships/slideLayout" Target="../slideLayouts/slideLayout1472.xml"/><Relationship Id="rId1473" Type="http://schemas.openxmlformats.org/officeDocument/2006/relationships/slideLayout" Target="../slideLayouts/slideLayout1473.xml"/><Relationship Id="rId1474" Type="http://schemas.openxmlformats.org/officeDocument/2006/relationships/slideLayout" Target="../slideLayouts/slideLayout1474.xml"/><Relationship Id="rId1475" Type="http://schemas.openxmlformats.org/officeDocument/2006/relationships/slideLayout" Target="../slideLayouts/slideLayout1475.xml"/><Relationship Id="rId1476" Type="http://schemas.openxmlformats.org/officeDocument/2006/relationships/slideLayout" Target="../slideLayouts/slideLayout1476.xml"/><Relationship Id="rId1477" Type="http://schemas.openxmlformats.org/officeDocument/2006/relationships/slideLayout" Target="../slideLayouts/slideLayout1477.xml"/><Relationship Id="rId1478" Type="http://schemas.openxmlformats.org/officeDocument/2006/relationships/slideLayout" Target="../slideLayouts/slideLayout1478.xml"/><Relationship Id="rId1479" Type="http://schemas.openxmlformats.org/officeDocument/2006/relationships/slideLayout" Target="../slideLayouts/slideLayout1479.xml"/><Relationship Id="rId1080" Type="http://schemas.openxmlformats.org/officeDocument/2006/relationships/slideLayout" Target="../slideLayouts/slideLayout1080.xml"/><Relationship Id="rId1081" Type="http://schemas.openxmlformats.org/officeDocument/2006/relationships/slideLayout" Target="../slideLayouts/slideLayout1081.xml"/><Relationship Id="rId1082" Type="http://schemas.openxmlformats.org/officeDocument/2006/relationships/slideLayout" Target="../slideLayouts/slideLayout1082.xml"/><Relationship Id="rId1083" Type="http://schemas.openxmlformats.org/officeDocument/2006/relationships/slideLayout" Target="../slideLayouts/slideLayout1083.xml"/><Relationship Id="rId1084" Type="http://schemas.openxmlformats.org/officeDocument/2006/relationships/slideLayout" Target="../slideLayouts/slideLayout1084.xml"/><Relationship Id="rId1085" Type="http://schemas.openxmlformats.org/officeDocument/2006/relationships/slideLayout" Target="../slideLayouts/slideLayout1085.xml"/><Relationship Id="rId1086" Type="http://schemas.openxmlformats.org/officeDocument/2006/relationships/slideLayout" Target="../slideLayouts/slideLayout1086.xml"/><Relationship Id="rId1087" Type="http://schemas.openxmlformats.org/officeDocument/2006/relationships/slideLayout" Target="../slideLayouts/slideLayout1087.xml"/><Relationship Id="rId1088" Type="http://schemas.openxmlformats.org/officeDocument/2006/relationships/slideLayout" Target="../slideLayouts/slideLayout1088.xml"/><Relationship Id="rId1089" Type="http://schemas.openxmlformats.org/officeDocument/2006/relationships/slideLayout" Target="../slideLayouts/slideLayout1089.xml"/><Relationship Id="rId1864" Type="http://schemas.openxmlformats.org/officeDocument/2006/relationships/slideLayout" Target="../slideLayouts/slideLayout1864.xml"/><Relationship Id="rId1865" Type="http://schemas.openxmlformats.org/officeDocument/2006/relationships/slideLayout" Target="../slideLayouts/slideLayout1865.xml"/><Relationship Id="rId1866" Type="http://schemas.openxmlformats.org/officeDocument/2006/relationships/slideLayout" Target="../slideLayouts/slideLayout1866.xml"/><Relationship Id="rId1867" Type="http://schemas.openxmlformats.org/officeDocument/2006/relationships/slideLayout" Target="../slideLayouts/slideLayout1867.xml"/><Relationship Id="rId1868" Type="http://schemas.openxmlformats.org/officeDocument/2006/relationships/slideLayout" Target="../slideLayouts/slideLayout1868.xml"/><Relationship Id="rId1869" Type="http://schemas.openxmlformats.org/officeDocument/2006/relationships/slideLayout" Target="../slideLayouts/slideLayout1869.xml"/><Relationship Id="rId610" Type="http://schemas.openxmlformats.org/officeDocument/2006/relationships/slideLayout" Target="../slideLayouts/slideLayout610.xml"/><Relationship Id="rId611" Type="http://schemas.openxmlformats.org/officeDocument/2006/relationships/slideLayout" Target="../slideLayouts/slideLayout611.xml"/><Relationship Id="rId612" Type="http://schemas.openxmlformats.org/officeDocument/2006/relationships/slideLayout" Target="../slideLayouts/slideLayout612.xml"/><Relationship Id="rId613" Type="http://schemas.openxmlformats.org/officeDocument/2006/relationships/slideLayout" Target="../slideLayouts/slideLayout613.xml"/><Relationship Id="rId614" Type="http://schemas.openxmlformats.org/officeDocument/2006/relationships/slideLayout" Target="../slideLayouts/slideLayout614.xml"/><Relationship Id="rId615" Type="http://schemas.openxmlformats.org/officeDocument/2006/relationships/slideLayout" Target="../slideLayouts/slideLayout615.xml"/><Relationship Id="rId616" Type="http://schemas.openxmlformats.org/officeDocument/2006/relationships/slideLayout" Target="../slideLayouts/slideLayout616.xml"/><Relationship Id="rId617" Type="http://schemas.openxmlformats.org/officeDocument/2006/relationships/slideLayout" Target="../slideLayouts/slideLayout617.xml"/><Relationship Id="rId618" Type="http://schemas.openxmlformats.org/officeDocument/2006/relationships/slideLayout" Target="../slideLayouts/slideLayout618.xml"/><Relationship Id="rId619" Type="http://schemas.openxmlformats.org/officeDocument/2006/relationships/slideLayout" Target="../slideLayouts/slideLayout619.xml"/><Relationship Id="rId220" Type="http://schemas.openxmlformats.org/officeDocument/2006/relationships/slideLayout" Target="../slideLayouts/slideLayout220.xml"/><Relationship Id="rId221" Type="http://schemas.openxmlformats.org/officeDocument/2006/relationships/slideLayout" Target="../slideLayouts/slideLayout221.xml"/><Relationship Id="rId222" Type="http://schemas.openxmlformats.org/officeDocument/2006/relationships/slideLayout" Target="../slideLayouts/slideLayout222.xml"/><Relationship Id="rId223" Type="http://schemas.openxmlformats.org/officeDocument/2006/relationships/slideLayout" Target="../slideLayouts/slideLayout223.xml"/><Relationship Id="rId224" Type="http://schemas.openxmlformats.org/officeDocument/2006/relationships/slideLayout" Target="../slideLayouts/slideLayout224.xml"/><Relationship Id="rId225" Type="http://schemas.openxmlformats.org/officeDocument/2006/relationships/slideLayout" Target="../slideLayouts/slideLayout225.xml"/><Relationship Id="rId226" Type="http://schemas.openxmlformats.org/officeDocument/2006/relationships/slideLayout" Target="../slideLayouts/slideLayout226.xml"/><Relationship Id="rId227" Type="http://schemas.openxmlformats.org/officeDocument/2006/relationships/slideLayout" Target="../slideLayouts/slideLayout227.xml"/><Relationship Id="rId228" Type="http://schemas.openxmlformats.org/officeDocument/2006/relationships/slideLayout" Target="../slideLayouts/slideLayout228.xml"/><Relationship Id="rId229" Type="http://schemas.openxmlformats.org/officeDocument/2006/relationships/slideLayout" Target="../slideLayouts/slideLayout229.xml"/><Relationship Id="rId1870" Type="http://schemas.openxmlformats.org/officeDocument/2006/relationships/slideLayout" Target="../slideLayouts/slideLayout1870.xml"/><Relationship Id="rId1871" Type="http://schemas.openxmlformats.org/officeDocument/2006/relationships/slideLayout" Target="../slideLayouts/slideLayout1871.xml"/><Relationship Id="rId1872" Type="http://schemas.openxmlformats.org/officeDocument/2006/relationships/slideLayout" Target="../slideLayouts/slideLayout1872.xml"/><Relationship Id="rId1873" Type="http://schemas.openxmlformats.org/officeDocument/2006/relationships/slideLayout" Target="../slideLayouts/slideLayout1873.xml"/><Relationship Id="rId1480" Type="http://schemas.openxmlformats.org/officeDocument/2006/relationships/slideLayout" Target="../slideLayouts/slideLayout1480.xml"/><Relationship Id="rId1481" Type="http://schemas.openxmlformats.org/officeDocument/2006/relationships/slideLayout" Target="../slideLayouts/slideLayout1481.xml"/><Relationship Id="rId1482" Type="http://schemas.openxmlformats.org/officeDocument/2006/relationships/slideLayout" Target="../slideLayouts/slideLayout1482.xml"/><Relationship Id="rId1483" Type="http://schemas.openxmlformats.org/officeDocument/2006/relationships/slideLayout" Target="../slideLayouts/slideLayout1483.xml"/><Relationship Id="rId1484" Type="http://schemas.openxmlformats.org/officeDocument/2006/relationships/slideLayout" Target="../slideLayouts/slideLayout1484.xml"/><Relationship Id="rId1485" Type="http://schemas.openxmlformats.org/officeDocument/2006/relationships/slideLayout" Target="../slideLayouts/slideLayout1485.xml"/><Relationship Id="rId1486" Type="http://schemas.openxmlformats.org/officeDocument/2006/relationships/slideLayout" Target="../slideLayouts/slideLayout1486.xml"/><Relationship Id="rId1487" Type="http://schemas.openxmlformats.org/officeDocument/2006/relationships/slideLayout" Target="../slideLayouts/slideLayout1487.xml"/><Relationship Id="rId1488" Type="http://schemas.openxmlformats.org/officeDocument/2006/relationships/slideLayout" Target="../slideLayouts/slideLayout1488.xml"/><Relationship Id="rId1489" Type="http://schemas.openxmlformats.org/officeDocument/2006/relationships/slideLayout" Target="../slideLayouts/slideLayout1489.xml"/><Relationship Id="rId1090" Type="http://schemas.openxmlformats.org/officeDocument/2006/relationships/slideLayout" Target="../slideLayouts/slideLayout1090.xml"/><Relationship Id="rId1091" Type="http://schemas.openxmlformats.org/officeDocument/2006/relationships/slideLayout" Target="../slideLayouts/slideLayout1091.xml"/><Relationship Id="rId1092" Type="http://schemas.openxmlformats.org/officeDocument/2006/relationships/slideLayout" Target="../slideLayouts/slideLayout1092.xml"/><Relationship Id="rId1093" Type="http://schemas.openxmlformats.org/officeDocument/2006/relationships/slideLayout" Target="../slideLayouts/slideLayout1093.xml"/><Relationship Id="rId1094" Type="http://schemas.openxmlformats.org/officeDocument/2006/relationships/slideLayout" Target="../slideLayouts/slideLayout1094.xml"/><Relationship Id="rId1095" Type="http://schemas.openxmlformats.org/officeDocument/2006/relationships/slideLayout" Target="../slideLayouts/slideLayout1095.xml"/><Relationship Id="rId1096" Type="http://schemas.openxmlformats.org/officeDocument/2006/relationships/slideLayout" Target="../slideLayouts/slideLayout1096.xml"/><Relationship Id="rId1097" Type="http://schemas.openxmlformats.org/officeDocument/2006/relationships/slideLayout" Target="../slideLayouts/slideLayout1097.xml"/><Relationship Id="rId1098" Type="http://schemas.openxmlformats.org/officeDocument/2006/relationships/slideLayout" Target="../slideLayouts/slideLayout1098.xml"/><Relationship Id="rId1099" Type="http://schemas.openxmlformats.org/officeDocument/2006/relationships/slideLayout" Target="../slideLayouts/slideLayout1099.xml"/><Relationship Id="rId1874" Type="http://schemas.openxmlformats.org/officeDocument/2006/relationships/slideLayout" Target="../slideLayouts/slideLayout1874.xml"/><Relationship Id="rId1875" Type="http://schemas.openxmlformats.org/officeDocument/2006/relationships/slideLayout" Target="../slideLayouts/slideLayout1875.xml"/><Relationship Id="rId1876" Type="http://schemas.openxmlformats.org/officeDocument/2006/relationships/slideLayout" Target="../slideLayouts/slideLayout1876.xml"/><Relationship Id="rId1877" Type="http://schemas.openxmlformats.org/officeDocument/2006/relationships/slideLayout" Target="../slideLayouts/slideLayout1877.xml"/><Relationship Id="rId1878" Type="http://schemas.openxmlformats.org/officeDocument/2006/relationships/slideLayout" Target="../slideLayouts/slideLayout1878.xml"/><Relationship Id="rId1879" Type="http://schemas.openxmlformats.org/officeDocument/2006/relationships/slideLayout" Target="../slideLayouts/slideLayout1879.xml"/><Relationship Id="rId620" Type="http://schemas.openxmlformats.org/officeDocument/2006/relationships/slideLayout" Target="../slideLayouts/slideLayout620.xml"/><Relationship Id="rId621" Type="http://schemas.openxmlformats.org/officeDocument/2006/relationships/slideLayout" Target="../slideLayouts/slideLayout621.xml"/><Relationship Id="rId622" Type="http://schemas.openxmlformats.org/officeDocument/2006/relationships/slideLayout" Target="../slideLayouts/slideLayout622.xml"/><Relationship Id="rId623" Type="http://schemas.openxmlformats.org/officeDocument/2006/relationships/slideLayout" Target="../slideLayouts/slideLayout623.xml"/><Relationship Id="rId624" Type="http://schemas.openxmlformats.org/officeDocument/2006/relationships/slideLayout" Target="../slideLayouts/slideLayout624.xml"/><Relationship Id="rId625" Type="http://schemas.openxmlformats.org/officeDocument/2006/relationships/slideLayout" Target="../slideLayouts/slideLayout625.xml"/><Relationship Id="rId626" Type="http://schemas.openxmlformats.org/officeDocument/2006/relationships/slideLayout" Target="../slideLayouts/slideLayout626.xml"/><Relationship Id="rId627" Type="http://schemas.openxmlformats.org/officeDocument/2006/relationships/slideLayout" Target="../slideLayouts/slideLayout627.xml"/><Relationship Id="rId628" Type="http://schemas.openxmlformats.org/officeDocument/2006/relationships/slideLayout" Target="../slideLayouts/slideLayout628.xml"/><Relationship Id="rId629" Type="http://schemas.openxmlformats.org/officeDocument/2006/relationships/slideLayout" Target="../slideLayouts/slideLayout629.xml"/><Relationship Id="rId230" Type="http://schemas.openxmlformats.org/officeDocument/2006/relationships/slideLayout" Target="../slideLayouts/slideLayout230.xml"/><Relationship Id="rId231" Type="http://schemas.openxmlformats.org/officeDocument/2006/relationships/slideLayout" Target="../slideLayouts/slideLayout231.xml"/><Relationship Id="rId232" Type="http://schemas.openxmlformats.org/officeDocument/2006/relationships/slideLayout" Target="../slideLayouts/slideLayout232.xml"/><Relationship Id="rId233" Type="http://schemas.openxmlformats.org/officeDocument/2006/relationships/slideLayout" Target="../slideLayouts/slideLayout233.xml"/><Relationship Id="rId234" Type="http://schemas.openxmlformats.org/officeDocument/2006/relationships/slideLayout" Target="../slideLayouts/slideLayout234.xml"/><Relationship Id="rId235" Type="http://schemas.openxmlformats.org/officeDocument/2006/relationships/slideLayout" Target="../slideLayouts/slideLayout235.xml"/><Relationship Id="rId236" Type="http://schemas.openxmlformats.org/officeDocument/2006/relationships/slideLayout" Target="../slideLayouts/slideLayout236.xml"/><Relationship Id="rId237" Type="http://schemas.openxmlformats.org/officeDocument/2006/relationships/slideLayout" Target="../slideLayouts/slideLayout237.xml"/><Relationship Id="rId238" Type="http://schemas.openxmlformats.org/officeDocument/2006/relationships/slideLayout" Target="../slideLayouts/slideLayout238.xml"/><Relationship Id="rId239" Type="http://schemas.openxmlformats.org/officeDocument/2006/relationships/slideLayout" Target="../slideLayouts/slideLayout239.xml"/><Relationship Id="rId1880" Type="http://schemas.openxmlformats.org/officeDocument/2006/relationships/slideLayout" Target="../slideLayouts/slideLayout1880.xml"/><Relationship Id="rId1881" Type="http://schemas.openxmlformats.org/officeDocument/2006/relationships/slideLayout" Target="../slideLayouts/slideLayout1881.xml"/><Relationship Id="rId1882" Type="http://schemas.openxmlformats.org/officeDocument/2006/relationships/slideLayout" Target="../slideLayouts/slideLayout1882.xml"/><Relationship Id="rId1883" Type="http://schemas.openxmlformats.org/officeDocument/2006/relationships/slideLayout" Target="../slideLayouts/slideLayout1883.xml"/><Relationship Id="rId1490" Type="http://schemas.openxmlformats.org/officeDocument/2006/relationships/slideLayout" Target="../slideLayouts/slideLayout1490.xml"/><Relationship Id="rId1491" Type="http://schemas.openxmlformats.org/officeDocument/2006/relationships/slideLayout" Target="../slideLayouts/slideLayout1491.xml"/><Relationship Id="rId1492" Type="http://schemas.openxmlformats.org/officeDocument/2006/relationships/slideLayout" Target="../slideLayouts/slideLayout1492.xml"/><Relationship Id="rId1493" Type="http://schemas.openxmlformats.org/officeDocument/2006/relationships/slideLayout" Target="../slideLayouts/slideLayout1493.xml"/><Relationship Id="rId1494" Type="http://schemas.openxmlformats.org/officeDocument/2006/relationships/slideLayout" Target="../slideLayouts/slideLayout1494.xml"/><Relationship Id="rId1495" Type="http://schemas.openxmlformats.org/officeDocument/2006/relationships/slideLayout" Target="../slideLayouts/slideLayout1495.xml"/><Relationship Id="rId1496" Type="http://schemas.openxmlformats.org/officeDocument/2006/relationships/slideLayout" Target="../slideLayouts/slideLayout1496.xml"/><Relationship Id="rId1497" Type="http://schemas.openxmlformats.org/officeDocument/2006/relationships/slideLayout" Target="../slideLayouts/slideLayout1497.xml"/><Relationship Id="rId1498" Type="http://schemas.openxmlformats.org/officeDocument/2006/relationships/slideLayout" Target="../slideLayouts/slideLayout1498.xml"/><Relationship Id="rId1499" Type="http://schemas.openxmlformats.org/officeDocument/2006/relationships/slideLayout" Target="../slideLayouts/slideLayout1499.xml"/><Relationship Id="rId1884" Type="http://schemas.openxmlformats.org/officeDocument/2006/relationships/slideLayout" Target="../slideLayouts/slideLayout1884.xml"/><Relationship Id="rId1885" Type="http://schemas.openxmlformats.org/officeDocument/2006/relationships/theme" Target="../theme/theme1.xml"/><Relationship Id="rId188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0" Type="http://schemas.openxmlformats.org/officeDocument/2006/relationships/slideLayout" Target="../slideLayouts/slideLayout630.xml"/><Relationship Id="rId631" Type="http://schemas.openxmlformats.org/officeDocument/2006/relationships/slideLayout" Target="../slideLayouts/slideLayout631.xml"/><Relationship Id="rId632" Type="http://schemas.openxmlformats.org/officeDocument/2006/relationships/slideLayout" Target="../slideLayouts/slideLayout632.xml"/><Relationship Id="rId633" Type="http://schemas.openxmlformats.org/officeDocument/2006/relationships/slideLayout" Target="../slideLayouts/slideLayout633.xml"/><Relationship Id="rId634" Type="http://schemas.openxmlformats.org/officeDocument/2006/relationships/slideLayout" Target="../slideLayouts/slideLayout634.xml"/><Relationship Id="rId635" Type="http://schemas.openxmlformats.org/officeDocument/2006/relationships/slideLayout" Target="../slideLayouts/slideLayout635.xml"/><Relationship Id="rId636" Type="http://schemas.openxmlformats.org/officeDocument/2006/relationships/slideLayout" Target="../slideLayouts/slideLayout636.xml"/><Relationship Id="rId637" Type="http://schemas.openxmlformats.org/officeDocument/2006/relationships/slideLayout" Target="../slideLayouts/slideLayout637.xml"/><Relationship Id="rId638" Type="http://schemas.openxmlformats.org/officeDocument/2006/relationships/slideLayout" Target="../slideLayouts/slideLayout638.xml"/><Relationship Id="rId639" Type="http://schemas.openxmlformats.org/officeDocument/2006/relationships/slideLayout" Target="../slideLayouts/slideLayout639.xml"/><Relationship Id="rId240" Type="http://schemas.openxmlformats.org/officeDocument/2006/relationships/slideLayout" Target="../slideLayouts/slideLayout240.xml"/><Relationship Id="rId241" Type="http://schemas.openxmlformats.org/officeDocument/2006/relationships/slideLayout" Target="../slideLayouts/slideLayout241.xml"/><Relationship Id="rId242" Type="http://schemas.openxmlformats.org/officeDocument/2006/relationships/slideLayout" Target="../slideLayouts/slideLayout242.xml"/><Relationship Id="rId243" Type="http://schemas.openxmlformats.org/officeDocument/2006/relationships/slideLayout" Target="../slideLayouts/slideLayout243.xml"/><Relationship Id="rId244" Type="http://schemas.openxmlformats.org/officeDocument/2006/relationships/slideLayout" Target="../slideLayouts/slideLayout244.xml"/><Relationship Id="rId245" Type="http://schemas.openxmlformats.org/officeDocument/2006/relationships/slideLayout" Target="../slideLayouts/slideLayout245.xml"/><Relationship Id="rId246" Type="http://schemas.openxmlformats.org/officeDocument/2006/relationships/slideLayout" Target="../slideLayouts/slideLayout246.xml"/><Relationship Id="rId247" Type="http://schemas.openxmlformats.org/officeDocument/2006/relationships/slideLayout" Target="../slideLayouts/slideLayout247.xml"/><Relationship Id="rId248" Type="http://schemas.openxmlformats.org/officeDocument/2006/relationships/slideLayout" Target="../slideLayouts/slideLayout248.xml"/><Relationship Id="rId249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100" Type="http://schemas.openxmlformats.org/officeDocument/2006/relationships/slideLayout" Target="../slideLayouts/slideLayout1100.xml"/><Relationship Id="rId1101" Type="http://schemas.openxmlformats.org/officeDocument/2006/relationships/slideLayout" Target="../slideLayouts/slideLayout1101.xml"/><Relationship Id="rId1102" Type="http://schemas.openxmlformats.org/officeDocument/2006/relationships/slideLayout" Target="../slideLayouts/slideLayout1102.xml"/><Relationship Id="rId1103" Type="http://schemas.openxmlformats.org/officeDocument/2006/relationships/slideLayout" Target="../slideLayouts/slideLayout1103.xml"/><Relationship Id="rId1104" Type="http://schemas.openxmlformats.org/officeDocument/2006/relationships/slideLayout" Target="../slideLayouts/slideLayout1104.xml"/><Relationship Id="rId1105" Type="http://schemas.openxmlformats.org/officeDocument/2006/relationships/slideLayout" Target="../slideLayouts/slideLayout1105.xml"/><Relationship Id="rId1106" Type="http://schemas.openxmlformats.org/officeDocument/2006/relationships/slideLayout" Target="../slideLayouts/slideLayout1106.xml"/><Relationship Id="rId1107" Type="http://schemas.openxmlformats.org/officeDocument/2006/relationships/slideLayout" Target="../slideLayouts/slideLayout1107.xml"/><Relationship Id="rId1108" Type="http://schemas.openxmlformats.org/officeDocument/2006/relationships/slideLayout" Target="../slideLayouts/slideLayout1108.xml"/><Relationship Id="rId1109" Type="http://schemas.openxmlformats.org/officeDocument/2006/relationships/slideLayout" Target="../slideLayouts/slideLayout1109.xml"/><Relationship Id="rId640" Type="http://schemas.openxmlformats.org/officeDocument/2006/relationships/slideLayout" Target="../slideLayouts/slideLayout640.xml"/><Relationship Id="rId641" Type="http://schemas.openxmlformats.org/officeDocument/2006/relationships/slideLayout" Target="../slideLayouts/slideLayout641.xml"/><Relationship Id="rId642" Type="http://schemas.openxmlformats.org/officeDocument/2006/relationships/slideLayout" Target="../slideLayouts/slideLayout642.xml"/><Relationship Id="rId643" Type="http://schemas.openxmlformats.org/officeDocument/2006/relationships/slideLayout" Target="../slideLayouts/slideLayout643.xml"/><Relationship Id="rId644" Type="http://schemas.openxmlformats.org/officeDocument/2006/relationships/slideLayout" Target="../slideLayouts/slideLayout644.xml"/><Relationship Id="rId645" Type="http://schemas.openxmlformats.org/officeDocument/2006/relationships/slideLayout" Target="../slideLayouts/slideLayout645.xml"/><Relationship Id="rId646" Type="http://schemas.openxmlformats.org/officeDocument/2006/relationships/slideLayout" Target="../slideLayouts/slideLayout646.xml"/><Relationship Id="rId647" Type="http://schemas.openxmlformats.org/officeDocument/2006/relationships/slideLayout" Target="../slideLayouts/slideLayout647.xml"/><Relationship Id="rId648" Type="http://schemas.openxmlformats.org/officeDocument/2006/relationships/slideLayout" Target="../slideLayouts/slideLayout648.xml"/><Relationship Id="rId649" Type="http://schemas.openxmlformats.org/officeDocument/2006/relationships/slideLayout" Target="../slideLayouts/slideLayout649.xml"/><Relationship Id="rId250" Type="http://schemas.openxmlformats.org/officeDocument/2006/relationships/slideLayout" Target="../slideLayouts/slideLayout250.xml"/><Relationship Id="rId251" Type="http://schemas.openxmlformats.org/officeDocument/2006/relationships/slideLayout" Target="../slideLayouts/slideLayout251.xml"/><Relationship Id="rId252" Type="http://schemas.openxmlformats.org/officeDocument/2006/relationships/slideLayout" Target="../slideLayouts/slideLayout252.xml"/><Relationship Id="rId253" Type="http://schemas.openxmlformats.org/officeDocument/2006/relationships/slideLayout" Target="../slideLayouts/slideLayout253.xml"/><Relationship Id="rId254" Type="http://schemas.openxmlformats.org/officeDocument/2006/relationships/slideLayout" Target="../slideLayouts/slideLayout254.xml"/><Relationship Id="rId255" Type="http://schemas.openxmlformats.org/officeDocument/2006/relationships/slideLayout" Target="../slideLayouts/slideLayout255.xml"/><Relationship Id="rId256" Type="http://schemas.openxmlformats.org/officeDocument/2006/relationships/slideLayout" Target="../slideLayouts/slideLayout256.xml"/><Relationship Id="rId257" Type="http://schemas.openxmlformats.org/officeDocument/2006/relationships/slideLayout" Target="../slideLayouts/slideLayout257.xml"/><Relationship Id="rId258" Type="http://schemas.openxmlformats.org/officeDocument/2006/relationships/slideLayout" Target="../slideLayouts/slideLayout258.xml"/><Relationship Id="rId259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1500" Type="http://schemas.openxmlformats.org/officeDocument/2006/relationships/slideLayout" Target="../slideLayouts/slideLayout1500.xml"/><Relationship Id="rId1501" Type="http://schemas.openxmlformats.org/officeDocument/2006/relationships/slideLayout" Target="../slideLayouts/slideLayout1501.xml"/><Relationship Id="rId1502" Type="http://schemas.openxmlformats.org/officeDocument/2006/relationships/slideLayout" Target="../slideLayouts/slideLayout1502.xml"/><Relationship Id="rId1503" Type="http://schemas.openxmlformats.org/officeDocument/2006/relationships/slideLayout" Target="../slideLayouts/slideLayout1503.xml"/><Relationship Id="rId1110" Type="http://schemas.openxmlformats.org/officeDocument/2006/relationships/slideLayout" Target="../slideLayouts/slideLayout1110.xml"/><Relationship Id="rId1111" Type="http://schemas.openxmlformats.org/officeDocument/2006/relationships/slideLayout" Target="../slideLayouts/slideLayout1111.xml"/><Relationship Id="rId1112" Type="http://schemas.openxmlformats.org/officeDocument/2006/relationships/slideLayout" Target="../slideLayouts/slideLayout1112.xml"/><Relationship Id="rId1113" Type="http://schemas.openxmlformats.org/officeDocument/2006/relationships/slideLayout" Target="../slideLayouts/slideLayout1113.xml"/><Relationship Id="rId1114" Type="http://schemas.openxmlformats.org/officeDocument/2006/relationships/slideLayout" Target="../slideLayouts/slideLayout1114.xml"/><Relationship Id="rId1115" Type="http://schemas.openxmlformats.org/officeDocument/2006/relationships/slideLayout" Target="../slideLayouts/slideLayout1115.xml"/><Relationship Id="rId1116" Type="http://schemas.openxmlformats.org/officeDocument/2006/relationships/slideLayout" Target="../slideLayouts/slideLayout1116.xml"/><Relationship Id="rId1117" Type="http://schemas.openxmlformats.org/officeDocument/2006/relationships/slideLayout" Target="../slideLayouts/slideLayout1117.xml"/><Relationship Id="rId1118" Type="http://schemas.openxmlformats.org/officeDocument/2006/relationships/slideLayout" Target="../slideLayouts/slideLayout1118.xml"/><Relationship Id="rId1119" Type="http://schemas.openxmlformats.org/officeDocument/2006/relationships/slideLayout" Target="../slideLayouts/slideLayout1119.xml"/><Relationship Id="rId650" Type="http://schemas.openxmlformats.org/officeDocument/2006/relationships/slideLayout" Target="../slideLayouts/slideLayout650.xml"/><Relationship Id="rId651" Type="http://schemas.openxmlformats.org/officeDocument/2006/relationships/slideLayout" Target="../slideLayouts/slideLayout651.xml"/><Relationship Id="rId652" Type="http://schemas.openxmlformats.org/officeDocument/2006/relationships/slideLayout" Target="../slideLayouts/slideLayout652.xml"/><Relationship Id="rId653" Type="http://schemas.openxmlformats.org/officeDocument/2006/relationships/slideLayout" Target="../slideLayouts/slideLayout653.xml"/><Relationship Id="rId654" Type="http://schemas.openxmlformats.org/officeDocument/2006/relationships/slideLayout" Target="../slideLayouts/slideLayout654.xml"/><Relationship Id="rId655" Type="http://schemas.openxmlformats.org/officeDocument/2006/relationships/slideLayout" Target="../slideLayouts/slideLayout655.xml"/><Relationship Id="rId656" Type="http://schemas.openxmlformats.org/officeDocument/2006/relationships/slideLayout" Target="../slideLayouts/slideLayout656.xml"/><Relationship Id="rId657" Type="http://schemas.openxmlformats.org/officeDocument/2006/relationships/slideLayout" Target="../slideLayouts/slideLayout657.xml"/><Relationship Id="rId658" Type="http://schemas.openxmlformats.org/officeDocument/2006/relationships/slideLayout" Target="../slideLayouts/slideLayout658.xml"/><Relationship Id="rId659" Type="http://schemas.openxmlformats.org/officeDocument/2006/relationships/slideLayout" Target="../slideLayouts/slideLayout659.xml"/><Relationship Id="rId1504" Type="http://schemas.openxmlformats.org/officeDocument/2006/relationships/slideLayout" Target="../slideLayouts/slideLayout1504.xml"/><Relationship Id="rId1505" Type="http://schemas.openxmlformats.org/officeDocument/2006/relationships/slideLayout" Target="../slideLayouts/slideLayout1505.xml"/><Relationship Id="rId1506" Type="http://schemas.openxmlformats.org/officeDocument/2006/relationships/slideLayout" Target="../slideLayouts/slideLayout1506.xml"/><Relationship Id="rId1507" Type="http://schemas.openxmlformats.org/officeDocument/2006/relationships/slideLayout" Target="../slideLayouts/slideLayout1507.xml"/><Relationship Id="rId1508" Type="http://schemas.openxmlformats.org/officeDocument/2006/relationships/slideLayout" Target="../slideLayouts/slideLayout1508.xml"/><Relationship Id="rId1509" Type="http://schemas.openxmlformats.org/officeDocument/2006/relationships/slideLayout" Target="../slideLayouts/slideLayout1509.xml"/><Relationship Id="rId260" Type="http://schemas.openxmlformats.org/officeDocument/2006/relationships/slideLayout" Target="../slideLayouts/slideLayout260.xml"/><Relationship Id="rId261" Type="http://schemas.openxmlformats.org/officeDocument/2006/relationships/slideLayout" Target="../slideLayouts/slideLayout261.xml"/><Relationship Id="rId262" Type="http://schemas.openxmlformats.org/officeDocument/2006/relationships/slideLayout" Target="../slideLayouts/slideLayout262.xml"/><Relationship Id="rId263" Type="http://schemas.openxmlformats.org/officeDocument/2006/relationships/slideLayout" Target="../slideLayouts/slideLayout263.xml"/><Relationship Id="rId264" Type="http://schemas.openxmlformats.org/officeDocument/2006/relationships/slideLayout" Target="../slideLayouts/slideLayout264.xml"/><Relationship Id="rId265" Type="http://schemas.openxmlformats.org/officeDocument/2006/relationships/slideLayout" Target="../slideLayouts/slideLayout265.xml"/><Relationship Id="rId266" Type="http://schemas.openxmlformats.org/officeDocument/2006/relationships/slideLayout" Target="../slideLayouts/slideLayout266.xml"/><Relationship Id="rId267" Type="http://schemas.openxmlformats.org/officeDocument/2006/relationships/slideLayout" Target="../slideLayouts/slideLayout267.xml"/><Relationship Id="rId268" Type="http://schemas.openxmlformats.org/officeDocument/2006/relationships/slideLayout" Target="../slideLayouts/slideLayout268.xml"/><Relationship Id="rId269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510" Type="http://schemas.openxmlformats.org/officeDocument/2006/relationships/slideLayout" Target="../slideLayouts/slideLayout1510.xml"/><Relationship Id="rId1511" Type="http://schemas.openxmlformats.org/officeDocument/2006/relationships/slideLayout" Target="../slideLayouts/slideLayout1511.xml"/><Relationship Id="rId1512" Type="http://schemas.openxmlformats.org/officeDocument/2006/relationships/slideLayout" Target="../slideLayouts/slideLayout1512.xml"/><Relationship Id="rId1513" Type="http://schemas.openxmlformats.org/officeDocument/2006/relationships/slideLayout" Target="../slideLayouts/slideLayout1513.xml"/><Relationship Id="rId1120" Type="http://schemas.openxmlformats.org/officeDocument/2006/relationships/slideLayout" Target="../slideLayouts/slideLayout1120.xml"/><Relationship Id="rId1121" Type="http://schemas.openxmlformats.org/officeDocument/2006/relationships/slideLayout" Target="../slideLayouts/slideLayout1121.xml"/><Relationship Id="rId1122" Type="http://schemas.openxmlformats.org/officeDocument/2006/relationships/slideLayout" Target="../slideLayouts/slideLayout1122.xml"/><Relationship Id="rId1123" Type="http://schemas.openxmlformats.org/officeDocument/2006/relationships/slideLayout" Target="../slideLayouts/slideLayout1123.xml"/><Relationship Id="rId1124" Type="http://schemas.openxmlformats.org/officeDocument/2006/relationships/slideLayout" Target="../slideLayouts/slideLayout1124.xml"/><Relationship Id="rId1125" Type="http://schemas.openxmlformats.org/officeDocument/2006/relationships/slideLayout" Target="../slideLayouts/slideLayout1125.xml"/><Relationship Id="rId1126" Type="http://schemas.openxmlformats.org/officeDocument/2006/relationships/slideLayout" Target="../slideLayouts/slideLayout1126.xml"/><Relationship Id="rId1127" Type="http://schemas.openxmlformats.org/officeDocument/2006/relationships/slideLayout" Target="../slideLayouts/slideLayout1127.xml"/><Relationship Id="rId1128" Type="http://schemas.openxmlformats.org/officeDocument/2006/relationships/slideLayout" Target="../slideLayouts/slideLayout1128.xml"/><Relationship Id="rId1129" Type="http://schemas.openxmlformats.org/officeDocument/2006/relationships/slideLayout" Target="../slideLayouts/slideLayout1129.xml"/><Relationship Id="rId660" Type="http://schemas.openxmlformats.org/officeDocument/2006/relationships/slideLayout" Target="../slideLayouts/slideLayout660.xml"/><Relationship Id="rId661" Type="http://schemas.openxmlformats.org/officeDocument/2006/relationships/slideLayout" Target="../slideLayouts/slideLayout661.xml"/><Relationship Id="rId662" Type="http://schemas.openxmlformats.org/officeDocument/2006/relationships/slideLayout" Target="../slideLayouts/slideLayout662.xml"/><Relationship Id="rId663" Type="http://schemas.openxmlformats.org/officeDocument/2006/relationships/slideLayout" Target="../slideLayouts/slideLayout663.xml"/><Relationship Id="rId664" Type="http://schemas.openxmlformats.org/officeDocument/2006/relationships/slideLayout" Target="../slideLayouts/slideLayout664.xml"/><Relationship Id="rId665" Type="http://schemas.openxmlformats.org/officeDocument/2006/relationships/slideLayout" Target="../slideLayouts/slideLayout665.xml"/><Relationship Id="rId666" Type="http://schemas.openxmlformats.org/officeDocument/2006/relationships/slideLayout" Target="../slideLayouts/slideLayout666.xml"/><Relationship Id="rId667" Type="http://schemas.openxmlformats.org/officeDocument/2006/relationships/slideLayout" Target="../slideLayouts/slideLayout667.xml"/><Relationship Id="rId668" Type="http://schemas.openxmlformats.org/officeDocument/2006/relationships/slideLayout" Target="../slideLayouts/slideLayout668.xml"/><Relationship Id="rId669" Type="http://schemas.openxmlformats.org/officeDocument/2006/relationships/slideLayout" Target="../slideLayouts/slideLayout669.xml"/><Relationship Id="rId1514" Type="http://schemas.openxmlformats.org/officeDocument/2006/relationships/slideLayout" Target="../slideLayouts/slideLayout1514.xml"/><Relationship Id="rId1515" Type="http://schemas.openxmlformats.org/officeDocument/2006/relationships/slideLayout" Target="../slideLayouts/slideLayout1515.xml"/><Relationship Id="rId1516" Type="http://schemas.openxmlformats.org/officeDocument/2006/relationships/slideLayout" Target="../slideLayouts/slideLayout1516.xml"/><Relationship Id="rId1517" Type="http://schemas.openxmlformats.org/officeDocument/2006/relationships/slideLayout" Target="../slideLayouts/slideLayout1517.xml"/><Relationship Id="rId1518" Type="http://schemas.openxmlformats.org/officeDocument/2006/relationships/slideLayout" Target="../slideLayouts/slideLayout1518.xml"/><Relationship Id="rId1519" Type="http://schemas.openxmlformats.org/officeDocument/2006/relationships/slideLayout" Target="../slideLayouts/slideLayout1519.xml"/><Relationship Id="rId270" Type="http://schemas.openxmlformats.org/officeDocument/2006/relationships/slideLayout" Target="../slideLayouts/slideLayout270.xml"/><Relationship Id="rId271" Type="http://schemas.openxmlformats.org/officeDocument/2006/relationships/slideLayout" Target="../slideLayouts/slideLayout271.xml"/><Relationship Id="rId272" Type="http://schemas.openxmlformats.org/officeDocument/2006/relationships/slideLayout" Target="../slideLayouts/slideLayout272.xml"/><Relationship Id="rId273" Type="http://schemas.openxmlformats.org/officeDocument/2006/relationships/slideLayout" Target="../slideLayouts/slideLayout273.xml"/><Relationship Id="rId274" Type="http://schemas.openxmlformats.org/officeDocument/2006/relationships/slideLayout" Target="../slideLayouts/slideLayout274.xml"/><Relationship Id="rId275" Type="http://schemas.openxmlformats.org/officeDocument/2006/relationships/slideLayout" Target="../slideLayouts/slideLayout275.xml"/><Relationship Id="rId276" Type="http://schemas.openxmlformats.org/officeDocument/2006/relationships/slideLayout" Target="../slideLayouts/slideLayout276.xml"/><Relationship Id="rId277" Type="http://schemas.openxmlformats.org/officeDocument/2006/relationships/slideLayout" Target="../slideLayouts/slideLayout277.xml"/><Relationship Id="rId278" Type="http://schemas.openxmlformats.org/officeDocument/2006/relationships/slideLayout" Target="../slideLayouts/slideLayout278.xml"/><Relationship Id="rId279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1520" Type="http://schemas.openxmlformats.org/officeDocument/2006/relationships/slideLayout" Target="../slideLayouts/slideLayout1520.xml"/><Relationship Id="rId1521" Type="http://schemas.openxmlformats.org/officeDocument/2006/relationships/slideLayout" Target="../slideLayouts/slideLayout1521.xml"/><Relationship Id="rId1522" Type="http://schemas.openxmlformats.org/officeDocument/2006/relationships/slideLayout" Target="../slideLayouts/slideLayout1522.xml"/><Relationship Id="rId1523" Type="http://schemas.openxmlformats.org/officeDocument/2006/relationships/slideLayout" Target="../slideLayouts/slideLayout1523.xml"/><Relationship Id="rId1130" Type="http://schemas.openxmlformats.org/officeDocument/2006/relationships/slideLayout" Target="../slideLayouts/slideLayout1130.xml"/><Relationship Id="rId1131" Type="http://schemas.openxmlformats.org/officeDocument/2006/relationships/slideLayout" Target="../slideLayouts/slideLayout1131.xml"/><Relationship Id="rId1132" Type="http://schemas.openxmlformats.org/officeDocument/2006/relationships/slideLayout" Target="../slideLayouts/slideLayout1132.xml"/><Relationship Id="rId1133" Type="http://schemas.openxmlformats.org/officeDocument/2006/relationships/slideLayout" Target="../slideLayouts/slideLayout1133.xml"/><Relationship Id="rId1134" Type="http://schemas.openxmlformats.org/officeDocument/2006/relationships/slideLayout" Target="../slideLayouts/slideLayout1134.xml"/><Relationship Id="rId1135" Type="http://schemas.openxmlformats.org/officeDocument/2006/relationships/slideLayout" Target="../slideLayouts/slideLayout1135.xml"/><Relationship Id="rId1136" Type="http://schemas.openxmlformats.org/officeDocument/2006/relationships/slideLayout" Target="../slideLayouts/slideLayout1136.xml"/><Relationship Id="rId1137" Type="http://schemas.openxmlformats.org/officeDocument/2006/relationships/slideLayout" Target="../slideLayouts/slideLayout1137.xml"/><Relationship Id="rId1138" Type="http://schemas.openxmlformats.org/officeDocument/2006/relationships/slideLayout" Target="../slideLayouts/slideLayout1138.xml"/><Relationship Id="rId1139" Type="http://schemas.openxmlformats.org/officeDocument/2006/relationships/slideLayout" Target="../slideLayouts/slideLayout1139.xml"/><Relationship Id="rId670" Type="http://schemas.openxmlformats.org/officeDocument/2006/relationships/slideLayout" Target="../slideLayouts/slideLayout670.xml"/><Relationship Id="rId671" Type="http://schemas.openxmlformats.org/officeDocument/2006/relationships/slideLayout" Target="../slideLayouts/slideLayout671.xml"/><Relationship Id="rId280" Type="http://schemas.openxmlformats.org/officeDocument/2006/relationships/slideLayout" Target="../slideLayouts/slideLayout280.xml"/><Relationship Id="rId281" Type="http://schemas.openxmlformats.org/officeDocument/2006/relationships/slideLayout" Target="../slideLayouts/slideLayout281.xml"/><Relationship Id="rId282" Type="http://schemas.openxmlformats.org/officeDocument/2006/relationships/slideLayout" Target="../slideLayouts/slideLayout282.xml"/><Relationship Id="rId283" Type="http://schemas.openxmlformats.org/officeDocument/2006/relationships/slideLayout" Target="../slideLayouts/slideLayout283.xml"/><Relationship Id="rId284" Type="http://schemas.openxmlformats.org/officeDocument/2006/relationships/slideLayout" Target="../slideLayouts/slideLayout284.xml"/><Relationship Id="rId285" Type="http://schemas.openxmlformats.org/officeDocument/2006/relationships/slideLayout" Target="../slideLayouts/slideLayout285.xml"/><Relationship Id="rId286" Type="http://schemas.openxmlformats.org/officeDocument/2006/relationships/slideLayout" Target="../slideLayouts/slideLayout286.xml"/><Relationship Id="rId287" Type="http://schemas.openxmlformats.org/officeDocument/2006/relationships/slideLayout" Target="../slideLayouts/slideLayout287.xml"/><Relationship Id="rId288" Type="http://schemas.openxmlformats.org/officeDocument/2006/relationships/slideLayout" Target="../slideLayouts/slideLayout288.xml"/><Relationship Id="rId289" Type="http://schemas.openxmlformats.org/officeDocument/2006/relationships/slideLayout" Target="../slideLayouts/slideLayout289.xml"/><Relationship Id="rId672" Type="http://schemas.openxmlformats.org/officeDocument/2006/relationships/slideLayout" Target="../slideLayouts/slideLayout672.xml"/><Relationship Id="rId673" Type="http://schemas.openxmlformats.org/officeDocument/2006/relationships/slideLayout" Target="../slideLayouts/slideLayout673.xml"/><Relationship Id="rId674" Type="http://schemas.openxmlformats.org/officeDocument/2006/relationships/slideLayout" Target="../slideLayouts/slideLayout674.xml"/><Relationship Id="rId675" Type="http://schemas.openxmlformats.org/officeDocument/2006/relationships/slideLayout" Target="../slideLayouts/slideLayout675.xml"/><Relationship Id="rId676" Type="http://schemas.openxmlformats.org/officeDocument/2006/relationships/slideLayout" Target="../slideLayouts/slideLayout676.xml"/><Relationship Id="rId677" Type="http://schemas.openxmlformats.org/officeDocument/2006/relationships/slideLayout" Target="../slideLayouts/slideLayout677.xml"/><Relationship Id="rId678" Type="http://schemas.openxmlformats.org/officeDocument/2006/relationships/slideLayout" Target="../slideLayouts/slideLayout678.xml"/><Relationship Id="rId679" Type="http://schemas.openxmlformats.org/officeDocument/2006/relationships/slideLayout" Target="../slideLayouts/slideLayout679.xml"/><Relationship Id="rId1524" Type="http://schemas.openxmlformats.org/officeDocument/2006/relationships/slideLayout" Target="../slideLayouts/slideLayout1524.xml"/><Relationship Id="rId1525" Type="http://schemas.openxmlformats.org/officeDocument/2006/relationships/slideLayout" Target="../slideLayouts/slideLayout1525.xml"/><Relationship Id="rId1526" Type="http://schemas.openxmlformats.org/officeDocument/2006/relationships/slideLayout" Target="../slideLayouts/slideLayout1526.xml"/><Relationship Id="rId1527" Type="http://schemas.openxmlformats.org/officeDocument/2006/relationships/slideLayout" Target="../slideLayouts/slideLayout1527.xml"/><Relationship Id="rId1528" Type="http://schemas.openxmlformats.org/officeDocument/2006/relationships/slideLayout" Target="../slideLayouts/slideLayout1528.xml"/><Relationship Id="rId1529" Type="http://schemas.openxmlformats.org/officeDocument/2006/relationships/slideLayout" Target="../slideLayouts/slideLayout15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530" Type="http://schemas.openxmlformats.org/officeDocument/2006/relationships/slideLayout" Target="../slideLayouts/slideLayout1530.xml"/><Relationship Id="rId1531" Type="http://schemas.openxmlformats.org/officeDocument/2006/relationships/slideLayout" Target="../slideLayouts/slideLayout1531.xml"/><Relationship Id="rId1532" Type="http://schemas.openxmlformats.org/officeDocument/2006/relationships/slideLayout" Target="../slideLayouts/slideLayout1532.xml"/><Relationship Id="rId1533" Type="http://schemas.openxmlformats.org/officeDocument/2006/relationships/slideLayout" Target="../slideLayouts/slideLayout1533.xml"/><Relationship Id="rId1140" Type="http://schemas.openxmlformats.org/officeDocument/2006/relationships/slideLayout" Target="../slideLayouts/slideLayout1140.xml"/><Relationship Id="rId1141" Type="http://schemas.openxmlformats.org/officeDocument/2006/relationships/slideLayout" Target="../slideLayouts/slideLayout1141.xml"/><Relationship Id="rId1142" Type="http://schemas.openxmlformats.org/officeDocument/2006/relationships/slideLayout" Target="../slideLayouts/slideLayout1142.xml"/><Relationship Id="rId1143" Type="http://schemas.openxmlformats.org/officeDocument/2006/relationships/slideLayout" Target="../slideLayouts/slideLayout1143.xml"/><Relationship Id="rId1144" Type="http://schemas.openxmlformats.org/officeDocument/2006/relationships/slideLayout" Target="../slideLayouts/slideLayout1144.xml"/><Relationship Id="rId1145" Type="http://schemas.openxmlformats.org/officeDocument/2006/relationships/slideLayout" Target="../slideLayouts/slideLayout1145.xml"/><Relationship Id="rId1146" Type="http://schemas.openxmlformats.org/officeDocument/2006/relationships/slideLayout" Target="../slideLayouts/slideLayout1146.xml"/><Relationship Id="rId1147" Type="http://schemas.openxmlformats.org/officeDocument/2006/relationships/slideLayout" Target="../slideLayouts/slideLayout1147.xml"/><Relationship Id="rId1148" Type="http://schemas.openxmlformats.org/officeDocument/2006/relationships/slideLayout" Target="../slideLayouts/slideLayout1148.xml"/><Relationship Id="rId1149" Type="http://schemas.openxmlformats.org/officeDocument/2006/relationships/slideLayout" Target="../slideLayouts/slideLayout1149.xml"/><Relationship Id="rId680" Type="http://schemas.openxmlformats.org/officeDocument/2006/relationships/slideLayout" Target="../slideLayouts/slideLayout680.xml"/><Relationship Id="rId681" Type="http://schemas.openxmlformats.org/officeDocument/2006/relationships/slideLayout" Target="../slideLayouts/slideLayout681.xml"/><Relationship Id="rId290" Type="http://schemas.openxmlformats.org/officeDocument/2006/relationships/slideLayout" Target="../slideLayouts/slideLayout290.xml"/><Relationship Id="rId291" Type="http://schemas.openxmlformats.org/officeDocument/2006/relationships/slideLayout" Target="../slideLayouts/slideLayout291.xml"/><Relationship Id="rId292" Type="http://schemas.openxmlformats.org/officeDocument/2006/relationships/slideLayout" Target="../slideLayouts/slideLayout292.xml"/><Relationship Id="rId293" Type="http://schemas.openxmlformats.org/officeDocument/2006/relationships/slideLayout" Target="../slideLayouts/slideLayout293.xml"/><Relationship Id="rId294" Type="http://schemas.openxmlformats.org/officeDocument/2006/relationships/slideLayout" Target="../slideLayouts/slideLayout294.xml"/><Relationship Id="rId295" Type="http://schemas.openxmlformats.org/officeDocument/2006/relationships/slideLayout" Target="../slideLayouts/slideLayout295.xml"/><Relationship Id="rId296" Type="http://schemas.openxmlformats.org/officeDocument/2006/relationships/slideLayout" Target="../slideLayouts/slideLayout296.xml"/><Relationship Id="rId297" Type="http://schemas.openxmlformats.org/officeDocument/2006/relationships/slideLayout" Target="../slideLayouts/slideLayout297.xml"/><Relationship Id="rId298" Type="http://schemas.openxmlformats.org/officeDocument/2006/relationships/slideLayout" Target="../slideLayouts/slideLayout298.xml"/><Relationship Id="rId299" Type="http://schemas.openxmlformats.org/officeDocument/2006/relationships/slideLayout" Target="../slideLayouts/slideLayout299.xml"/><Relationship Id="rId682" Type="http://schemas.openxmlformats.org/officeDocument/2006/relationships/slideLayout" Target="../slideLayouts/slideLayout682.xml"/><Relationship Id="rId683" Type="http://schemas.openxmlformats.org/officeDocument/2006/relationships/slideLayout" Target="../slideLayouts/slideLayout683.xml"/><Relationship Id="rId684" Type="http://schemas.openxmlformats.org/officeDocument/2006/relationships/slideLayout" Target="../slideLayouts/slideLayout684.xml"/><Relationship Id="rId685" Type="http://schemas.openxmlformats.org/officeDocument/2006/relationships/slideLayout" Target="../slideLayouts/slideLayout685.xml"/><Relationship Id="rId686" Type="http://schemas.openxmlformats.org/officeDocument/2006/relationships/slideLayout" Target="../slideLayouts/slideLayout686.xml"/><Relationship Id="rId687" Type="http://schemas.openxmlformats.org/officeDocument/2006/relationships/slideLayout" Target="../slideLayouts/slideLayout687.xml"/><Relationship Id="rId688" Type="http://schemas.openxmlformats.org/officeDocument/2006/relationships/slideLayout" Target="../slideLayouts/slideLayout688.xml"/><Relationship Id="rId689" Type="http://schemas.openxmlformats.org/officeDocument/2006/relationships/slideLayout" Target="../slideLayouts/slideLayout689.xml"/><Relationship Id="rId1534" Type="http://schemas.openxmlformats.org/officeDocument/2006/relationships/slideLayout" Target="../slideLayouts/slideLayout1534.xml"/><Relationship Id="rId1535" Type="http://schemas.openxmlformats.org/officeDocument/2006/relationships/slideLayout" Target="../slideLayouts/slideLayout1535.xml"/><Relationship Id="rId1536" Type="http://schemas.openxmlformats.org/officeDocument/2006/relationships/slideLayout" Target="../slideLayouts/slideLayout1536.xml"/><Relationship Id="rId1537" Type="http://schemas.openxmlformats.org/officeDocument/2006/relationships/slideLayout" Target="../slideLayouts/slideLayout1537.xml"/><Relationship Id="rId1538" Type="http://schemas.openxmlformats.org/officeDocument/2006/relationships/slideLayout" Target="../slideLayouts/slideLayout1538.xml"/><Relationship Id="rId1539" Type="http://schemas.openxmlformats.org/officeDocument/2006/relationships/slideLayout" Target="../slideLayouts/slideLayout153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1540" Type="http://schemas.openxmlformats.org/officeDocument/2006/relationships/slideLayout" Target="../slideLayouts/slideLayout1540.xml"/><Relationship Id="rId1541" Type="http://schemas.openxmlformats.org/officeDocument/2006/relationships/slideLayout" Target="../slideLayouts/slideLayout1541.xml"/><Relationship Id="rId1542" Type="http://schemas.openxmlformats.org/officeDocument/2006/relationships/slideLayout" Target="../slideLayouts/slideLayout1542.xml"/><Relationship Id="rId1543" Type="http://schemas.openxmlformats.org/officeDocument/2006/relationships/slideLayout" Target="../slideLayouts/slideLayout1543.xml"/><Relationship Id="rId1150" Type="http://schemas.openxmlformats.org/officeDocument/2006/relationships/slideLayout" Target="../slideLayouts/slideLayout1150.xml"/><Relationship Id="rId1151" Type="http://schemas.openxmlformats.org/officeDocument/2006/relationships/slideLayout" Target="../slideLayouts/slideLayout1151.xml"/><Relationship Id="rId1152" Type="http://schemas.openxmlformats.org/officeDocument/2006/relationships/slideLayout" Target="../slideLayouts/slideLayout1152.xml"/><Relationship Id="rId1153" Type="http://schemas.openxmlformats.org/officeDocument/2006/relationships/slideLayout" Target="../slideLayouts/slideLayout1153.xml"/><Relationship Id="rId1154" Type="http://schemas.openxmlformats.org/officeDocument/2006/relationships/slideLayout" Target="../slideLayouts/slideLayout1154.xml"/><Relationship Id="rId1155" Type="http://schemas.openxmlformats.org/officeDocument/2006/relationships/slideLayout" Target="../slideLayouts/slideLayout1155.xml"/><Relationship Id="rId1156" Type="http://schemas.openxmlformats.org/officeDocument/2006/relationships/slideLayout" Target="../slideLayouts/slideLayout1156.xml"/><Relationship Id="rId1157" Type="http://schemas.openxmlformats.org/officeDocument/2006/relationships/slideLayout" Target="../slideLayouts/slideLayout1157.xml"/><Relationship Id="rId1158" Type="http://schemas.openxmlformats.org/officeDocument/2006/relationships/slideLayout" Target="../slideLayouts/slideLayout1158.xml"/><Relationship Id="rId1159" Type="http://schemas.openxmlformats.org/officeDocument/2006/relationships/slideLayout" Target="../slideLayouts/slideLayout1159.xml"/><Relationship Id="rId690" Type="http://schemas.openxmlformats.org/officeDocument/2006/relationships/slideLayout" Target="../slideLayouts/slideLayout690.xml"/><Relationship Id="rId691" Type="http://schemas.openxmlformats.org/officeDocument/2006/relationships/slideLayout" Target="../slideLayouts/slideLayout691.xml"/><Relationship Id="rId692" Type="http://schemas.openxmlformats.org/officeDocument/2006/relationships/slideLayout" Target="../slideLayouts/slideLayout692.xml"/><Relationship Id="rId693" Type="http://schemas.openxmlformats.org/officeDocument/2006/relationships/slideLayout" Target="../slideLayouts/slideLayout693.xml"/><Relationship Id="rId694" Type="http://schemas.openxmlformats.org/officeDocument/2006/relationships/slideLayout" Target="../slideLayouts/slideLayout694.xml"/><Relationship Id="rId695" Type="http://schemas.openxmlformats.org/officeDocument/2006/relationships/slideLayout" Target="../slideLayouts/slideLayout695.xml"/><Relationship Id="rId696" Type="http://schemas.openxmlformats.org/officeDocument/2006/relationships/slideLayout" Target="../slideLayouts/slideLayout696.xml"/><Relationship Id="rId697" Type="http://schemas.openxmlformats.org/officeDocument/2006/relationships/slideLayout" Target="../slideLayouts/slideLayout697.xml"/><Relationship Id="rId698" Type="http://schemas.openxmlformats.org/officeDocument/2006/relationships/slideLayout" Target="../slideLayouts/slideLayout698.xml"/><Relationship Id="rId699" Type="http://schemas.openxmlformats.org/officeDocument/2006/relationships/slideLayout" Target="../slideLayouts/slideLayout699.xml"/><Relationship Id="rId1544" Type="http://schemas.openxmlformats.org/officeDocument/2006/relationships/slideLayout" Target="../slideLayouts/slideLayout1544.xml"/><Relationship Id="rId1545" Type="http://schemas.openxmlformats.org/officeDocument/2006/relationships/slideLayout" Target="../slideLayouts/slideLayout1545.xml"/><Relationship Id="rId1546" Type="http://schemas.openxmlformats.org/officeDocument/2006/relationships/slideLayout" Target="../slideLayouts/slideLayout1546.xml"/><Relationship Id="rId1547" Type="http://schemas.openxmlformats.org/officeDocument/2006/relationships/slideLayout" Target="../slideLayouts/slideLayout1547.xml"/><Relationship Id="rId1548" Type="http://schemas.openxmlformats.org/officeDocument/2006/relationships/slideLayout" Target="../slideLayouts/slideLayout1548.xml"/><Relationship Id="rId1549" Type="http://schemas.openxmlformats.org/officeDocument/2006/relationships/slideLayout" Target="../slideLayouts/slideLayout154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Relationship Id="rId1550" Type="http://schemas.openxmlformats.org/officeDocument/2006/relationships/slideLayout" Target="../slideLayouts/slideLayout1550.xml"/><Relationship Id="rId1551" Type="http://schemas.openxmlformats.org/officeDocument/2006/relationships/slideLayout" Target="../slideLayouts/slideLayout1551.xml"/><Relationship Id="rId1552" Type="http://schemas.openxmlformats.org/officeDocument/2006/relationships/slideLayout" Target="../slideLayouts/slideLayout1552.xml"/><Relationship Id="rId1553" Type="http://schemas.openxmlformats.org/officeDocument/2006/relationships/slideLayout" Target="../slideLayouts/slideLayout1553.xml"/><Relationship Id="rId1160" Type="http://schemas.openxmlformats.org/officeDocument/2006/relationships/slideLayout" Target="../slideLayouts/slideLayout1160.xml"/><Relationship Id="rId1161" Type="http://schemas.openxmlformats.org/officeDocument/2006/relationships/slideLayout" Target="../slideLayouts/slideLayout1161.xml"/><Relationship Id="rId1162" Type="http://schemas.openxmlformats.org/officeDocument/2006/relationships/slideLayout" Target="../slideLayouts/slideLayout1162.xml"/><Relationship Id="rId1163" Type="http://schemas.openxmlformats.org/officeDocument/2006/relationships/slideLayout" Target="../slideLayouts/slideLayout1163.xml"/><Relationship Id="rId1164" Type="http://schemas.openxmlformats.org/officeDocument/2006/relationships/slideLayout" Target="../slideLayouts/slideLayout1164.xml"/><Relationship Id="rId1165" Type="http://schemas.openxmlformats.org/officeDocument/2006/relationships/slideLayout" Target="../slideLayouts/slideLayout1165.xml"/><Relationship Id="rId1166" Type="http://schemas.openxmlformats.org/officeDocument/2006/relationships/slideLayout" Target="../slideLayouts/slideLayout1166.xml"/><Relationship Id="rId1167" Type="http://schemas.openxmlformats.org/officeDocument/2006/relationships/slideLayout" Target="../slideLayouts/slideLayout1167.xml"/><Relationship Id="rId1168" Type="http://schemas.openxmlformats.org/officeDocument/2006/relationships/slideLayout" Target="../slideLayouts/slideLayout1168.xml"/><Relationship Id="rId1169" Type="http://schemas.openxmlformats.org/officeDocument/2006/relationships/slideLayout" Target="../slideLayouts/slideLayout1169.xml"/><Relationship Id="rId1554" Type="http://schemas.openxmlformats.org/officeDocument/2006/relationships/slideLayout" Target="../slideLayouts/slideLayout1554.xml"/><Relationship Id="rId1555" Type="http://schemas.openxmlformats.org/officeDocument/2006/relationships/slideLayout" Target="../slideLayouts/slideLayout1555.xml"/><Relationship Id="rId1556" Type="http://schemas.openxmlformats.org/officeDocument/2006/relationships/slideLayout" Target="../slideLayouts/slideLayout1556.xml"/><Relationship Id="rId1557" Type="http://schemas.openxmlformats.org/officeDocument/2006/relationships/slideLayout" Target="../slideLayouts/slideLayout1557.xml"/><Relationship Id="rId1558" Type="http://schemas.openxmlformats.org/officeDocument/2006/relationships/slideLayout" Target="../slideLayouts/slideLayout1558.xml"/><Relationship Id="rId1559" Type="http://schemas.openxmlformats.org/officeDocument/2006/relationships/slideLayout" Target="../slideLayouts/slideLayout1559.xml"/><Relationship Id="rId300" Type="http://schemas.openxmlformats.org/officeDocument/2006/relationships/slideLayout" Target="../slideLayouts/slideLayout300.xml"/><Relationship Id="rId301" Type="http://schemas.openxmlformats.org/officeDocument/2006/relationships/slideLayout" Target="../slideLayouts/slideLayout301.xml"/><Relationship Id="rId302" Type="http://schemas.openxmlformats.org/officeDocument/2006/relationships/slideLayout" Target="../slideLayouts/slideLayout302.xml"/><Relationship Id="rId303" Type="http://schemas.openxmlformats.org/officeDocument/2006/relationships/slideLayout" Target="../slideLayouts/slideLayout303.xml"/><Relationship Id="rId304" Type="http://schemas.openxmlformats.org/officeDocument/2006/relationships/slideLayout" Target="../slideLayouts/slideLayout304.xml"/><Relationship Id="rId305" Type="http://schemas.openxmlformats.org/officeDocument/2006/relationships/slideLayout" Target="../slideLayouts/slideLayout305.xml"/><Relationship Id="rId306" Type="http://schemas.openxmlformats.org/officeDocument/2006/relationships/slideLayout" Target="../slideLayouts/slideLayout306.xml"/><Relationship Id="rId307" Type="http://schemas.openxmlformats.org/officeDocument/2006/relationships/slideLayout" Target="../slideLayouts/slideLayout307.xml"/><Relationship Id="rId308" Type="http://schemas.openxmlformats.org/officeDocument/2006/relationships/slideLayout" Target="../slideLayouts/slideLayout308.xml"/><Relationship Id="rId309" Type="http://schemas.openxmlformats.org/officeDocument/2006/relationships/slideLayout" Target="../slideLayouts/slideLayout30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1560" Type="http://schemas.openxmlformats.org/officeDocument/2006/relationships/slideLayout" Target="../slideLayouts/slideLayout1560.xml"/><Relationship Id="rId1561" Type="http://schemas.openxmlformats.org/officeDocument/2006/relationships/slideLayout" Target="../slideLayouts/slideLayout1561.xml"/><Relationship Id="rId1562" Type="http://schemas.openxmlformats.org/officeDocument/2006/relationships/slideLayout" Target="../slideLayouts/slideLayout1562.xml"/><Relationship Id="rId1563" Type="http://schemas.openxmlformats.org/officeDocument/2006/relationships/slideLayout" Target="../slideLayouts/slideLayout1563.xml"/><Relationship Id="rId1170" Type="http://schemas.openxmlformats.org/officeDocument/2006/relationships/slideLayout" Target="../slideLayouts/slideLayout1170.xml"/><Relationship Id="rId1171" Type="http://schemas.openxmlformats.org/officeDocument/2006/relationships/slideLayout" Target="../slideLayouts/slideLayout1171.xml"/><Relationship Id="rId1172" Type="http://schemas.openxmlformats.org/officeDocument/2006/relationships/slideLayout" Target="../slideLayouts/slideLayout1172.xml"/><Relationship Id="rId1173" Type="http://schemas.openxmlformats.org/officeDocument/2006/relationships/slideLayout" Target="../slideLayouts/slideLayout1173.xml"/><Relationship Id="rId1174" Type="http://schemas.openxmlformats.org/officeDocument/2006/relationships/slideLayout" Target="../slideLayouts/slideLayout1174.xml"/><Relationship Id="rId1175" Type="http://schemas.openxmlformats.org/officeDocument/2006/relationships/slideLayout" Target="../slideLayouts/slideLayout1175.xml"/><Relationship Id="rId1176" Type="http://schemas.openxmlformats.org/officeDocument/2006/relationships/slideLayout" Target="../slideLayouts/slideLayout1176.xml"/><Relationship Id="rId1177" Type="http://schemas.openxmlformats.org/officeDocument/2006/relationships/slideLayout" Target="../slideLayouts/slideLayout1177.xml"/><Relationship Id="rId1178" Type="http://schemas.openxmlformats.org/officeDocument/2006/relationships/slideLayout" Target="../slideLayouts/slideLayout1178.xml"/><Relationship Id="rId1179" Type="http://schemas.openxmlformats.org/officeDocument/2006/relationships/slideLayout" Target="../slideLayouts/slideLayout1179.xml"/><Relationship Id="rId1564" Type="http://schemas.openxmlformats.org/officeDocument/2006/relationships/slideLayout" Target="../slideLayouts/slideLayout1564.xml"/><Relationship Id="rId1565" Type="http://schemas.openxmlformats.org/officeDocument/2006/relationships/slideLayout" Target="../slideLayouts/slideLayout1565.xml"/><Relationship Id="rId1566" Type="http://schemas.openxmlformats.org/officeDocument/2006/relationships/slideLayout" Target="../slideLayouts/slideLayout1566.xml"/><Relationship Id="rId1567" Type="http://schemas.openxmlformats.org/officeDocument/2006/relationships/slideLayout" Target="../slideLayouts/slideLayout1567.xml"/><Relationship Id="rId1568" Type="http://schemas.openxmlformats.org/officeDocument/2006/relationships/slideLayout" Target="../slideLayouts/slideLayout1568.xml"/><Relationship Id="rId1569" Type="http://schemas.openxmlformats.org/officeDocument/2006/relationships/slideLayout" Target="../slideLayouts/slideLayout1569.xml"/><Relationship Id="rId700" Type="http://schemas.openxmlformats.org/officeDocument/2006/relationships/slideLayout" Target="../slideLayouts/slideLayout700.xml"/><Relationship Id="rId701" Type="http://schemas.openxmlformats.org/officeDocument/2006/relationships/slideLayout" Target="../slideLayouts/slideLayout701.xml"/><Relationship Id="rId702" Type="http://schemas.openxmlformats.org/officeDocument/2006/relationships/slideLayout" Target="../slideLayouts/slideLayout702.xml"/><Relationship Id="rId703" Type="http://schemas.openxmlformats.org/officeDocument/2006/relationships/slideLayout" Target="../slideLayouts/slideLayout703.xml"/><Relationship Id="rId310" Type="http://schemas.openxmlformats.org/officeDocument/2006/relationships/slideLayout" Target="../slideLayouts/slideLayout310.xml"/><Relationship Id="rId311" Type="http://schemas.openxmlformats.org/officeDocument/2006/relationships/slideLayout" Target="../slideLayouts/slideLayout311.xml"/><Relationship Id="rId312" Type="http://schemas.openxmlformats.org/officeDocument/2006/relationships/slideLayout" Target="../slideLayouts/slideLayout312.xml"/><Relationship Id="rId313" Type="http://schemas.openxmlformats.org/officeDocument/2006/relationships/slideLayout" Target="../slideLayouts/slideLayout313.xml"/><Relationship Id="rId314" Type="http://schemas.openxmlformats.org/officeDocument/2006/relationships/slideLayout" Target="../slideLayouts/slideLayout314.xml"/><Relationship Id="rId315" Type="http://schemas.openxmlformats.org/officeDocument/2006/relationships/slideLayout" Target="../slideLayouts/slideLayout315.xml"/><Relationship Id="rId316" Type="http://schemas.openxmlformats.org/officeDocument/2006/relationships/slideLayout" Target="../slideLayouts/slideLayout316.xml"/><Relationship Id="rId317" Type="http://schemas.openxmlformats.org/officeDocument/2006/relationships/slideLayout" Target="../slideLayouts/slideLayout317.xml"/><Relationship Id="rId318" Type="http://schemas.openxmlformats.org/officeDocument/2006/relationships/slideLayout" Target="../slideLayouts/slideLayout318.xml"/><Relationship Id="rId319" Type="http://schemas.openxmlformats.org/officeDocument/2006/relationships/slideLayout" Target="../slideLayouts/slideLayout319.xml"/><Relationship Id="rId704" Type="http://schemas.openxmlformats.org/officeDocument/2006/relationships/slideLayout" Target="../slideLayouts/slideLayout704.xml"/><Relationship Id="rId705" Type="http://schemas.openxmlformats.org/officeDocument/2006/relationships/slideLayout" Target="../slideLayouts/slideLayout705.xml"/><Relationship Id="rId706" Type="http://schemas.openxmlformats.org/officeDocument/2006/relationships/slideLayout" Target="../slideLayouts/slideLayout706.xml"/><Relationship Id="rId707" Type="http://schemas.openxmlformats.org/officeDocument/2006/relationships/slideLayout" Target="../slideLayouts/slideLayout707.xml"/><Relationship Id="rId708" Type="http://schemas.openxmlformats.org/officeDocument/2006/relationships/slideLayout" Target="../slideLayouts/slideLayout708.xml"/><Relationship Id="rId709" Type="http://schemas.openxmlformats.org/officeDocument/2006/relationships/slideLayout" Target="../slideLayouts/slideLayout709.xml"/><Relationship Id="rId1570" Type="http://schemas.openxmlformats.org/officeDocument/2006/relationships/slideLayout" Target="../slideLayouts/slideLayout1570.xml"/><Relationship Id="rId1571" Type="http://schemas.openxmlformats.org/officeDocument/2006/relationships/slideLayout" Target="../slideLayouts/slideLayout1571.xml"/><Relationship Id="rId1572" Type="http://schemas.openxmlformats.org/officeDocument/2006/relationships/slideLayout" Target="../slideLayouts/slideLayout1572.xml"/><Relationship Id="rId1573" Type="http://schemas.openxmlformats.org/officeDocument/2006/relationships/slideLayout" Target="../slideLayouts/slideLayout1573.xml"/><Relationship Id="rId1180" Type="http://schemas.openxmlformats.org/officeDocument/2006/relationships/slideLayout" Target="../slideLayouts/slideLayout1180.xml"/><Relationship Id="rId1181" Type="http://schemas.openxmlformats.org/officeDocument/2006/relationships/slideLayout" Target="../slideLayouts/slideLayout1181.xml"/><Relationship Id="rId1182" Type="http://schemas.openxmlformats.org/officeDocument/2006/relationships/slideLayout" Target="../slideLayouts/slideLayout1182.xml"/><Relationship Id="rId1183" Type="http://schemas.openxmlformats.org/officeDocument/2006/relationships/slideLayout" Target="../slideLayouts/slideLayout1183.xml"/><Relationship Id="rId1184" Type="http://schemas.openxmlformats.org/officeDocument/2006/relationships/slideLayout" Target="../slideLayouts/slideLayout1184.xml"/><Relationship Id="rId1185" Type="http://schemas.openxmlformats.org/officeDocument/2006/relationships/slideLayout" Target="../slideLayouts/slideLayout1185.xml"/><Relationship Id="rId1186" Type="http://schemas.openxmlformats.org/officeDocument/2006/relationships/slideLayout" Target="../slideLayouts/slideLayout1186.xml"/><Relationship Id="rId1187" Type="http://schemas.openxmlformats.org/officeDocument/2006/relationships/slideLayout" Target="../slideLayouts/slideLayout1187.xml"/><Relationship Id="rId1188" Type="http://schemas.openxmlformats.org/officeDocument/2006/relationships/slideLayout" Target="../slideLayouts/slideLayout1188.xml"/><Relationship Id="rId1189" Type="http://schemas.openxmlformats.org/officeDocument/2006/relationships/slideLayout" Target="../slideLayouts/slideLayout1189.xml"/><Relationship Id="rId1574" Type="http://schemas.openxmlformats.org/officeDocument/2006/relationships/slideLayout" Target="../slideLayouts/slideLayout1574.xml"/><Relationship Id="rId1575" Type="http://schemas.openxmlformats.org/officeDocument/2006/relationships/slideLayout" Target="../slideLayouts/slideLayout1575.xml"/><Relationship Id="rId1576" Type="http://schemas.openxmlformats.org/officeDocument/2006/relationships/slideLayout" Target="../slideLayouts/slideLayout1576.xml"/><Relationship Id="rId1577" Type="http://schemas.openxmlformats.org/officeDocument/2006/relationships/slideLayout" Target="../slideLayouts/slideLayout1577.xml"/><Relationship Id="rId1578" Type="http://schemas.openxmlformats.org/officeDocument/2006/relationships/slideLayout" Target="../slideLayouts/slideLayout1578.xml"/><Relationship Id="rId1579" Type="http://schemas.openxmlformats.org/officeDocument/2006/relationships/slideLayout" Target="../slideLayouts/slideLayout1579.xml"/><Relationship Id="rId710" Type="http://schemas.openxmlformats.org/officeDocument/2006/relationships/slideLayout" Target="../slideLayouts/slideLayout710.xml"/><Relationship Id="rId711" Type="http://schemas.openxmlformats.org/officeDocument/2006/relationships/slideLayout" Target="../slideLayouts/slideLayout711.xml"/><Relationship Id="rId712" Type="http://schemas.openxmlformats.org/officeDocument/2006/relationships/slideLayout" Target="../slideLayouts/slideLayout712.xml"/><Relationship Id="rId713" Type="http://schemas.openxmlformats.org/officeDocument/2006/relationships/slideLayout" Target="../slideLayouts/slideLayout713.xml"/><Relationship Id="rId320" Type="http://schemas.openxmlformats.org/officeDocument/2006/relationships/slideLayout" Target="../slideLayouts/slideLayout320.xml"/><Relationship Id="rId321" Type="http://schemas.openxmlformats.org/officeDocument/2006/relationships/slideLayout" Target="../slideLayouts/slideLayout321.xml"/><Relationship Id="rId322" Type="http://schemas.openxmlformats.org/officeDocument/2006/relationships/slideLayout" Target="../slideLayouts/slideLayout322.xml"/><Relationship Id="rId323" Type="http://schemas.openxmlformats.org/officeDocument/2006/relationships/slideLayout" Target="../slideLayouts/slideLayout323.xml"/><Relationship Id="rId324" Type="http://schemas.openxmlformats.org/officeDocument/2006/relationships/slideLayout" Target="../slideLayouts/slideLayout324.xml"/><Relationship Id="rId325" Type="http://schemas.openxmlformats.org/officeDocument/2006/relationships/slideLayout" Target="../slideLayouts/slideLayout325.xml"/><Relationship Id="rId326" Type="http://schemas.openxmlformats.org/officeDocument/2006/relationships/slideLayout" Target="../slideLayouts/slideLayout326.xml"/><Relationship Id="rId327" Type="http://schemas.openxmlformats.org/officeDocument/2006/relationships/slideLayout" Target="../slideLayouts/slideLayout327.xml"/><Relationship Id="rId328" Type="http://schemas.openxmlformats.org/officeDocument/2006/relationships/slideLayout" Target="../slideLayouts/slideLayout328.xml"/><Relationship Id="rId329" Type="http://schemas.openxmlformats.org/officeDocument/2006/relationships/slideLayout" Target="../slideLayouts/slideLayout329.xml"/><Relationship Id="rId714" Type="http://schemas.openxmlformats.org/officeDocument/2006/relationships/slideLayout" Target="../slideLayouts/slideLayout714.xml"/><Relationship Id="rId715" Type="http://schemas.openxmlformats.org/officeDocument/2006/relationships/slideLayout" Target="../slideLayouts/slideLayout715.xml"/><Relationship Id="rId716" Type="http://schemas.openxmlformats.org/officeDocument/2006/relationships/slideLayout" Target="../slideLayouts/slideLayout716.xml"/><Relationship Id="rId717" Type="http://schemas.openxmlformats.org/officeDocument/2006/relationships/slideLayout" Target="../slideLayouts/slideLayout717.xml"/><Relationship Id="rId718" Type="http://schemas.openxmlformats.org/officeDocument/2006/relationships/slideLayout" Target="../slideLayouts/slideLayout718.xml"/><Relationship Id="rId719" Type="http://schemas.openxmlformats.org/officeDocument/2006/relationships/slideLayout" Target="../slideLayouts/slideLayout719.xml"/><Relationship Id="rId1580" Type="http://schemas.openxmlformats.org/officeDocument/2006/relationships/slideLayout" Target="../slideLayouts/slideLayout1580.xml"/><Relationship Id="rId1581" Type="http://schemas.openxmlformats.org/officeDocument/2006/relationships/slideLayout" Target="../slideLayouts/slideLayout1581.xml"/><Relationship Id="rId1582" Type="http://schemas.openxmlformats.org/officeDocument/2006/relationships/slideLayout" Target="../slideLayouts/slideLayout1582.xml"/><Relationship Id="rId1583" Type="http://schemas.openxmlformats.org/officeDocument/2006/relationships/slideLayout" Target="../slideLayouts/slideLayout1583.xml"/><Relationship Id="rId1190" Type="http://schemas.openxmlformats.org/officeDocument/2006/relationships/slideLayout" Target="../slideLayouts/slideLayout1190.xml"/><Relationship Id="rId1191" Type="http://schemas.openxmlformats.org/officeDocument/2006/relationships/slideLayout" Target="../slideLayouts/slideLayout1191.xml"/><Relationship Id="rId1192" Type="http://schemas.openxmlformats.org/officeDocument/2006/relationships/slideLayout" Target="../slideLayouts/slideLayout1192.xml"/><Relationship Id="rId1193" Type="http://schemas.openxmlformats.org/officeDocument/2006/relationships/slideLayout" Target="../slideLayouts/slideLayout1193.xml"/><Relationship Id="rId1194" Type="http://schemas.openxmlformats.org/officeDocument/2006/relationships/slideLayout" Target="../slideLayouts/slideLayout1194.xml"/><Relationship Id="rId1195" Type="http://schemas.openxmlformats.org/officeDocument/2006/relationships/slideLayout" Target="../slideLayouts/slideLayout1195.xml"/><Relationship Id="rId1196" Type="http://schemas.openxmlformats.org/officeDocument/2006/relationships/slideLayout" Target="../slideLayouts/slideLayout1196.xml"/><Relationship Id="rId1197" Type="http://schemas.openxmlformats.org/officeDocument/2006/relationships/slideLayout" Target="../slideLayouts/slideLayout1197.xml"/><Relationship Id="rId1198" Type="http://schemas.openxmlformats.org/officeDocument/2006/relationships/slideLayout" Target="../slideLayouts/slideLayout1198.xml"/><Relationship Id="rId1199" Type="http://schemas.openxmlformats.org/officeDocument/2006/relationships/slideLayout" Target="../slideLayouts/slideLayout1199.xml"/><Relationship Id="rId1584" Type="http://schemas.openxmlformats.org/officeDocument/2006/relationships/slideLayout" Target="../slideLayouts/slideLayout1584.xml"/><Relationship Id="rId1585" Type="http://schemas.openxmlformats.org/officeDocument/2006/relationships/slideLayout" Target="../slideLayouts/slideLayout1585.xml"/><Relationship Id="rId1586" Type="http://schemas.openxmlformats.org/officeDocument/2006/relationships/slideLayout" Target="../slideLayouts/slideLayout1586.xml"/><Relationship Id="rId1587" Type="http://schemas.openxmlformats.org/officeDocument/2006/relationships/slideLayout" Target="../slideLayouts/slideLayout1587.xml"/><Relationship Id="rId1588" Type="http://schemas.openxmlformats.org/officeDocument/2006/relationships/slideLayout" Target="../slideLayouts/slideLayout1588.xml"/><Relationship Id="rId1589" Type="http://schemas.openxmlformats.org/officeDocument/2006/relationships/slideLayout" Target="../slideLayouts/slideLayout1589.xml"/><Relationship Id="rId720" Type="http://schemas.openxmlformats.org/officeDocument/2006/relationships/slideLayout" Target="../slideLayouts/slideLayout720.xml"/><Relationship Id="rId721" Type="http://schemas.openxmlformats.org/officeDocument/2006/relationships/slideLayout" Target="../slideLayouts/slideLayout721.xml"/><Relationship Id="rId722" Type="http://schemas.openxmlformats.org/officeDocument/2006/relationships/slideLayout" Target="../slideLayouts/slideLayout722.xml"/><Relationship Id="rId723" Type="http://schemas.openxmlformats.org/officeDocument/2006/relationships/slideLayout" Target="../slideLayouts/slideLayout723.xml"/><Relationship Id="rId330" Type="http://schemas.openxmlformats.org/officeDocument/2006/relationships/slideLayout" Target="../slideLayouts/slideLayout330.xml"/><Relationship Id="rId331" Type="http://schemas.openxmlformats.org/officeDocument/2006/relationships/slideLayout" Target="../slideLayouts/slideLayout331.xml"/><Relationship Id="rId332" Type="http://schemas.openxmlformats.org/officeDocument/2006/relationships/slideLayout" Target="../slideLayouts/slideLayout332.xml"/><Relationship Id="rId333" Type="http://schemas.openxmlformats.org/officeDocument/2006/relationships/slideLayout" Target="../slideLayouts/slideLayout333.xml"/><Relationship Id="rId334" Type="http://schemas.openxmlformats.org/officeDocument/2006/relationships/slideLayout" Target="../slideLayouts/slideLayout334.xml"/><Relationship Id="rId335" Type="http://schemas.openxmlformats.org/officeDocument/2006/relationships/slideLayout" Target="../slideLayouts/slideLayout335.xml"/><Relationship Id="rId336" Type="http://schemas.openxmlformats.org/officeDocument/2006/relationships/slideLayout" Target="../slideLayouts/slideLayout336.xml"/><Relationship Id="rId337" Type="http://schemas.openxmlformats.org/officeDocument/2006/relationships/slideLayout" Target="../slideLayouts/slideLayout337.xml"/><Relationship Id="rId338" Type="http://schemas.openxmlformats.org/officeDocument/2006/relationships/slideLayout" Target="../slideLayouts/slideLayout338.xml"/><Relationship Id="rId339" Type="http://schemas.openxmlformats.org/officeDocument/2006/relationships/slideLayout" Target="../slideLayouts/slideLayout339.xml"/><Relationship Id="rId724" Type="http://schemas.openxmlformats.org/officeDocument/2006/relationships/slideLayout" Target="../slideLayouts/slideLayout724.xml"/><Relationship Id="rId725" Type="http://schemas.openxmlformats.org/officeDocument/2006/relationships/slideLayout" Target="../slideLayouts/slideLayout725.xml"/><Relationship Id="rId726" Type="http://schemas.openxmlformats.org/officeDocument/2006/relationships/slideLayout" Target="../slideLayouts/slideLayout726.xml"/><Relationship Id="rId727" Type="http://schemas.openxmlformats.org/officeDocument/2006/relationships/slideLayout" Target="../slideLayouts/slideLayout727.xml"/><Relationship Id="rId728" Type="http://schemas.openxmlformats.org/officeDocument/2006/relationships/slideLayout" Target="../slideLayouts/slideLayout728.xml"/><Relationship Id="rId729" Type="http://schemas.openxmlformats.org/officeDocument/2006/relationships/slideLayout" Target="../slideLayouts/slideLayout729.xml"/><Relationship Id="rId1590" Type="http://schemas.openxmlformats.org/officeDocument/2006/relationships/slideLayout" Target="../slideLayouts/slideLayout1590.xml"/><Relationship Id="rId1591" Type="http://schemas.openxmlformats.org/officeDocument/2006/relationships/slideLayout" Target="../slideLayouts/slideLayout1591.xml"/><Relationship Id="rId1592" Type="http://schemas.openxmlformats.org/officeDocument/2006/relationships/slideLayout" Target="../slideLayouts/slideLayout1592.xml"/><Relationship Id="rId1593" Type="http://schemas.openxmlformats.org/officeDocument/2006/relationships/slideLayout" Target="../slideLayouts/slideLayout1593.xml"/><Relationship Id="rId1594" Type="http://schemas.openxmlformats.org/officeDocument/2006/relationships/slideLayout" Target="../slideLayouts/slideLayout1594.xml"/><Relationship Id="rId1595" Type="http://schemas.openxmlformats.org/officeDocument/2006/relationships/slideLayout" Target="../slideLayouts/slideLayout1595.xml"/><Relationship Id="rId1596" Type="http://schemas.openxmlformats.org/officeDocument/2006/relationships/slideLayout" Target="../slideLayouts/slideLayout1596.xml"/><Relationship Id="rId1597" Type="http://schemas.openxmlformats.org/officeDocument/2006/relationships/slideLayout" Target="../slideLayouts/slideLayout1597.xml"/><Relationship Id="rId1598" Type="http://schemas.openxmlformats.org/officeDocument/2006/relationships/slideLayout" Target="../slideLayouts/slideLayout1598.xml"/><Relationship Id="rId1599" Type="http://schemas.openxmlformats.org/officeDocument/2006/relationships/slideLayout" Target="../slideLayouts/slideLayout1599.xml"/><Relationship Id="rId730" Type="http://schemas.openxmlformats.org/officeDocument/2006/relationships/slideLayout" Target="../slideLayouts/slideLayout730.xml"/><Relationship Id="rId731" Type="http://schemas.openxmlformats.org/officeDocument/2006/relationships/slideLayout" Target="../slideLayouts/slideLayout731.xml"/><Relationship Id="rId732" Type="http://schemas.openxmlformats.org/officeDocument/2006/relationships/slideLayout" Target="../slideLayouts/slideLayout732.xml"/><Relationship Id="rId733" Type="http://schemas.openxmlformats.org/officeDocument/2006/relationships/slideLayout" Target="../slideLayouts/slideLayout733.xml"/><Relationship Id="rId734" Type="http://schemas.openxmlformats.org/officeDocument/2006/relationships/slideLayout" Target="../slideLayouts/slideLayout734.xml"/><Relationship Id="rId735" Type="http://schemas.openxmlformats.org/officeDocument/2006/relationships/slideLayout" Target="../slideLayouts/slideLayout735.xml"/><Relationship Id="rId736" Type="http://schemas.openxmlformats.org/officeDocument/2006/relationships/slideLayout" Target="../slideLayouts/slideLayout736.xml"/><Relationship Id="rId737" Type="http://schemas.openxmlformats.org/officeDocument/2006/relationships/slideLayout" Target="../slideLayouts/slideLayout737.xml"/><Relationship Id="rId738" Type="http://schemas.openxmlformats.org/officeDocument/2006/relationships/slideLayout" Target="../slideLayouts/slideLayout738.xml"/><Relationship Id="rId739" Type="http://schemas.openxmlformats.org/officeDocument/2006/relationships/slideLayout" Target="../slideLayouts/slideLayout739.xml"/><Relationship Id="rId340" Type="http://schemas.openxmlformats.org/officeDocument/2006/relationships/slideLayout" Target="../slideLayouts/slideLayout340.xml"/><Relationship Id="rId341" Type="http://schemas.openxmlformats.org/officeDocument/2006/relationships/slideLayout" Target="../slideLayouts/slideLayout341.xml"/><Relationship Id="rId342" Type="http://schemas.openxmlformats.org/officeDocument/2006/relationships/slideLayout" Target="../slideLayouts/slideLayout342.xml"/><Relationship Id="rId343" Type="http://schemas.openxmlformats.org/officeDocument/2006/relationships/slideLayout" Target="../slideLayouts/slideLayout343.xml"/><Relationship Id="rId344" Type="http://schemas.openxmlformats.org/officeDocument/2006/relationships/slideLayout" Target="../slideLayouts/slideLayout344.xml"/><Relationship Id="rId345" Type="http://schemas.openxmlformats.org/officeDocument/2006/relationships/slideLayout" Target="../slideLayouts/slideLayout345.xml"/><Relationship Id="rId346" Type="http://schemas.openxmlformats.org/officeDocument/2006/relationships/slideLayout" Target="../slideLayouts/slideLayout346.xml"/><Relationship Id="rId347" Type="http://schemas.openxmlformats.org/officeDocument/2006/relationships/slideLayout" Target="../slideLayouts/slideLayout347.xml"/><Relationship Id="rId348" Type="http://schemas.openxmlformats.org/officeDocument/2006/relationships/slideLayout" Target="../slideLayouts/slideLayout348.xml"/><Relationship Id="rId349" Type="http://schemas.openxmlformats.org/officeDocument/2006/relationships/slideLayout" Target="../slideLayouts/slideLayout349.xml"/><Relationship Id="rId1200" Type="http://schemas.openxmlformats.org/officeDocument/2006/relationships/slideLayout" Target="../slideLayouts/slideLayout1200.xml"/><Relationship Id="rId1201" Type="http://schemas.openxmlformats.org/officeDocument/2006/relationships/slideLayout" Target="../slideLayouts/slideLayout1201.xml"/><Relationship Id="rId1202" Type="http://schemas.openxmlformats.org/officeDocument/2006/relationships/slideLayout" Target="../slideLayouts/slideLayout1202.xml"/><Relationship Id="rId1203" Type="http://schemas.openxmlformats.org/officeDocument/2006/relationships/slideLayout" Target="../slideLayouts/slideLayout1203.xml"/><Relationship Id="rId1204" Type="http://schemas.openxmlformats.org/officeDocument/2006/relationships/slideLayout" Target="../slideLayouts/slideLayout1204.xml"/><Relationship Id="rId1205" Type="http://schemas.openxmlformats.org/officeDocument/2006/relationships/slideLayout" Target="../slideLayouts/slideLayout1205.xml"/><Relationship Id="rId1206" Type="http://schemas.openxmlformats.org/officeDocument/2006/relationships/slideLayout" Target="../slideLayouts/slideLayout1206.xml"/><Relationship Id="rId1207" Type="http://schemas.openxmlformats.org/officeDocument/2006/relationships/slideLayout" Target="../slideLayouts/slideLayout1207.xml"/><Relationship Id="rId740" Type="http://schemas.openxmlformats.org/officeDocument/2006/relationships/slideLayout" Target="../slideLayouts/slideLayout740.xml"/><Relationship Id="rId741" Type="http://schemas.openxmlformats.org/officeDocument/2006/relationships/slideLayout" Target="../slideLayouts/slideLayout741.xml"/><Relationship Id="rId742" Type="http://schemas.openxmlformats.org/officeDocument/2006/relationships/slideLayout" Target="../slideLayouts/slideLayout742.xml"/><Relationship Id="rId743" Type="http://schemas.openxmlformats.org/officeDocument/2006/relationships/slideLayout" Target="../slideLayouts/slideLayout743.xml"/><Relationship Id="rId744" Type="http://schemas.openxmlformats.org/officeDocument/2006/relationships/slideLayout" Target="../slideLayouts/slideLayout744.xml"/><Relationship Id="rId745" Type="http://schemas.openxmlformats.org/officeDocument/2006/relationships/slideLayout" Target="../slideLayouts/slideLayout745.xml"/><Relationship Id="rId746" Type="http://schemas.openxmlformats.org/officeDocument/2006/relationships/slideLayout" Target="../slideLayouts/slideLayout746.xml"/><Relationship Id="rId747" Type="http://schemas.openxmlformats.org/officeDocument/2006/relationships/slideLayout" Target="../slideLayouts/slideLayout747.xml"/><Relationship Id="rId748" Type="http://schemas.openxmlformats.org/officeDocument/2006/relationships/slideLayout" Target="../slideLayouts/slideLayout748.xml"/><Relationship Id="rId749" Type="http://schemas.openxmlformats.org/officeDocument/2006/relationships/slideLayout" Target="../slideLayouts/slideLayout749.xml"/><Relationship Id="rId350" Type="http://schemas.openxmlformats.org/officeDocument/2006/relationships/slideLayout" Target="../slideLayouts/slideLayout350.xml"/><Relationship Id="rId351" Type="http://schemas.openxmlformats.org/officeDocument/2006/relationships/slideLayout" Target="../slideLayouts/slideLayout351.xml"/><Relationship Id="rId352" Type="http://schemas.openxmlformats.org/officeDocument/2006/relationships/slideLayout" Target="../slideLayouts/slideLayout352.xml"/><Relationship Id="rId353" Type="http://schemas.openxmlformats.org/officeDocument/2006/relationships/slideLayout" Target="../slideLayouts/slideLayout353.xml"/><Relationship Id="rId354" Type="http://schemas.openxmlformats.org/officeDocument/2006/relationships/slideLayout" Target="../slideLayouts/slideLayout354.xml"/><Relationship Id="rId355" Type="http://schemas.openxmlformats.org/officeDocument/2006/relationships/slideLayout" Target="../slideLayouts/slideLayout355.xml"/><Relationship Id="rId356" Type="http://schemas.openxmlformats.org/officeDocument/2006/relationships/slideLayout" Target="../slideLayouts/slideLayout356.xml"/><Relationship Id="rId357" Type="http://schemas.openxmlformats.org/officeDocument/2006/relationships/slideLayout" Target="../slideLayouts/slideLayout357.xml"/><Relationship Id="rId358" Type="http://schemas.openxmlformats.org/officeDocument/2006/relationships/slideLayout" Target="../slideLayouts/slideLayout358.xml"/><Relationship Id="rId359" Type="http://schemas.openxmlformats.org/officeDocument/2006/relationships/slideLayout" Target="../slideLayouts/slideLayout359.xml"/><Relationship Id="rId1208" Type="http://schemas.openxmlformats.org/officeDocument/2006/relationships/slideLayout" Target="../slideLayouts/slideLayout1208.xml"/><Relationship Id="rId1209" Type="http://schemas.openxmlformats.org/officeDocument/2006/relationships/slideLayout" Target="../slideLayouts/slideLayout1209.xml"/><Relationship Id="rId1600" Type="http://schemas.openxmlformats.org/officeDocument/2006/relationships/slideLayout" Target="../slideLayouts/slideLayout1600.xml"/><Relationship Id="rId1601" Type="http://schemas.openxmlformats.org/officeDocument/2006/relationships/slideLayout" Target="../slideLayouts/slideLayout1601.xml"/><Relationship Id="rId1602" Type="http://schemas.openxmlformats.org/officeDocument/2006/relationships/slideLayout" Target="../slideLayouts/slideLayout1602.xml"/><Relationship Id="rId1603" Type="http://schemas.openxmlformats.org/officeDocument/2006/relationships/slideLayout" Target="../slideLayouts/slideLayout1603.xml"/><Relationship Id="rId1604" Type="http://schemas.openxmlformats.org/officeDocument/2006/relationships/slideLayout" Target="../slideLayouts/slideLayout1604.xml"/><Relationship Id="rId1605" Type="http://schemas.openxmlformats.org/officeDocument/2006/relationships/slideLayout" Target="../slideLayouts/slideLayout1605.xml"/><Relationship Id="rId1606" Type="http://schemas.openxmlformats.org/officeDocument/2006/relationships/slideLayout" Target="../slideLayouts/slideLayout1606.xml"/><Relationship Id="rId1607" Type="http://schemas.openxmlformats.org/officeDocument/2006/relationships/slideLayout" Target="../slideLayouts/slideLayout1607.xml"/><Relationship Id="rId1608" Type="http://schemas.openxmlformats.org/officeDocument/2006/relationships/slideLayout" Target="../slideLayouts/slideLayout1608.xml"/><Relationship Id="rId1609" Type="http://schemas.openxmlformats.org/officeDocument/2006/relationships/slideLayout" Target="../slideLayouts/slideLayout1609.xml"/><Relationship Id="rId1210" Type="http://schemas.openxmlformats.org/officeDocument/2006/relationships/slideLayout" Target="../slideLayouts/slideLayout1210.xml"/><Relationship Id="rId1211" Type="http://schemas.openxmlformats.org/officeDocument/2006/relationships/slideLayout" Target="../slideLayouts/slideLayout1211.xml"/><Relationship Id="rId750" Type="http://schemas.openxmlformats.org/officeDocument/2006/relationships/slideLayout" Target="../slideLayouts/slideLayout750.xml"/><Relationship Id="rId751" Type="http://schemas.openxmlformats.org/officeDocument/2006/relationships/slideLayout" Target="../slideLayouts/slideLayout751.xml"/><Relationship Id="rId752" Type="http://schemas.openxmlformats.org/officeDocument/2006/relationships/slideLayout" Target="../slideLayouts/slideLayout752.xml"/><Relationship Id="rId753" Type="http://schemas.openxmlformats.org/officeDocument/2006/relationships/slideLayout" Target="../slideLayouts/slideLayout753.xml"/><Relationship Id="rId754" Type="http://schemas.openxmlformats.org/officeDocument/2006/relationships/slideLayout" Target="../slideLayouts/slideLayout754.xml"/><Relationship Id="rId755" Type="http://schemas.openxmlformats.org/officeDocument/2006/relationships/slideLayout" Target="../slideLayouts/slideLayout755.xml"/><Relationship Id="rId756" Type="http://schemas.openxmlformats.org/officeDocument/2006/relationships/slideLayout" Target="../slideLayouts/slideLayout756.xml"/><Relationship Id="rId757" Type="http://schemas.openxmlformats.org/officeDocument/2006/relationships/slideLayout" Target="../slideLayouts/slideLayout757.xml"/><Relationship Id="rId758" Type="http://schemas.openxmlformats.org/officeDocument/2006/relationships/slideLayout" Target="../slideLayouts/slideLayout758.xml"/><Relationship Id="rId759" Type="http://schemas.openxmlformats.org/officeDocument/2006/relationships/slideLayout" Target="../slideLayouts/slideLayout759.xml"/><Relationship Id="rId360" Type="http://schemas.openxmlformats.org/officeDocument/2006/relationships/slideLayout" Target="../slideLayouts/slideLayout360.xml"/><Relationship Id="rId361" Type="http://schemas.openxmlformats.org/officeDocument/2006/relationships/slideLayout" Target="../slideLayouts/slideLayout361.xml"/><Relationship Id="rId362" Type="http://schemas.openxmlformats.org/officeDocument/2006/relationships/slideLayout" Target="../slideLayouts/slideLayout362.xml"/><Relationship Id="rId363" Type="http://schemas.openxmlformats.org/officeDocument/2006/relationships/slideLayout" Target="../slideLayouts/slideLayout363.xml"/><Relationship Id="rId364" Type="http://schemas.openxmlformats.org/officeDocument/2006/relationships/slideLayout" Target="../slideLayouts/slideLayout364.xml"/><Relationship Id="rId365" Type="http://schemas.openxmlformats.org/officeDocument/2006/relationships/slideLayout" Target="../slideLayouts/slideLayout365.xml"/><Relationship Id="rId366" Type="http://schemas.openxmlformats.org/officeDocument/2006/relationships/slideLayout" Target="../slideLayouts/slideLayout366.xml"/><Relationship Id="rId367" Type="http://schemas.openxmlformats.org/officeDocument/2006/relationships/slideLayout" Target="../slideLayouts/slideLayout367.xml"/><Relationship Id="rId368" Type="http://schemas.openxmlformats.org/officeDocument/2006/relationships/slideLayout" Target="../slideLayouts/slideLayout368.xml"/><Relationship Id="rId369" Type="http://schemas.openxmlformats.org/officeDocument/2006/relationships/slideLayout" Target="../slideLayouts/slideLayout369.xml"/><Relationship Id="rId1212" Type="http://schemas.openxmlformats.org/officeDocument/2006/relationships/slideLayout" Target="../slideLayouts/slideLayout1212.xml"/><Relationship Id="rId1213" Type="http://schemas.openxmlformats.org/officeDocument/2006/relationships/slideLayout" Target="../slideLayouts/slideLayout1213.xml"/><Relationship Id="rId1214" Type="http://schemas.openxmlformats.org/officeDocument/2006/relationships/slideLayout" Target="../slideLayouts/slideLayout1214.xml"/><Relationship Id="rId1215" Type="http://schemas.openxmlformats.org/officeDocument/2006/relationships/slideLayout" Target="../slideLayouts/slideLayout1215.xml"/><Relationship Id="rId1216" Type="http://schemas.openxmlformats.org/officeDocument/2006/relationships/slideLayout" Target="../slideLayouts/slideLayout1216.xml"/><Relationship Id="rId1217" Type="http://schemas.openxmlformats.org/officeDocument/2006/relationships/slideLayout" Target="../slideLayouts/slideLayout1217.xml"/><Relationship Id="rId1218" Type="http://schemas.openxmlformats.org/officeDocument/2006/relationships/slideLayout" Target="../slideLayouts/slideLayout1218.xml"/><Relationship Id="rId1219" Type="http://schemas.openxmlformats.org/officeDocument/2006/relationships/slideLayout" Target="../slideLayouts/slideLayout1219.xml"/><Relationship Id="rId1610" Type="http://schemas.openxmlformats.org/officeDocument/2006/relationships/slideLayout" Target="../slideLayouts/slideLayout1610.xml"/><Relationship Id="rId1611" Type="http://schemas.openxmlformats.org/officeDocument/2006/relationships/slideLayout" Target="../slideLayouts/slideLayout1611.xml"/><Relationship Id="rId1612" Type="http://schemas.openxmlformats.org/officeDocument/2006/relationships/slideLayout" Target="../slideLayouts/slideLayout1612.xml"/><Relationship Id="rId1613" Type="http://schemas.openxmlformats.org/officeDocument/2006/relationships/slideLayout" Target="../slideLayouts/slideLayout1613.xml"/><Relationship Id="rId1614" Type="http://schemas.openxmlformats.org/officeDocument/2006/relationships/slideLayout" Target="../slideLayouts/slideLayout1614.xml"/><Relationship Id="rId1615" Type="http://schemas.openxmlformats.org/officeDocument/2006/relationships/slideLayout" Target="../slideLayouts/slideLayout1615.xml"/><Relationship Id="rId1616" Type="http://schemas.openxmlformats.org/officeDocument/2006/relationships/slideLayout" Target="../slideLayouts/slideLayout1616.xml"/><Relationship Id="rId1617" Type="http://schemas.openxmlformats.org/officeDocument/2006/relationships/slideLayout" Target="../slideLayouts/slideLayout1617.xml"/><Relationship Id="rId1618" Type="http://schemas.openxmlformats.org/officeDocument/2006/relationships/slideLayout" Target="../slideLayouts/slideLayout1618.xml"/><Relationship Id="rId1619" Type="http://schemas.openxmlformats.org/officeDocument/2006/relationships/slideLayout" Target="../slideLayouts/slideLayout1619.xml"/><Relationship Id="rId1220" Type="http://schemas.openxmlformats.org/officeDocument/2006/relationships/slideLayout" Target="../slideLayouts/slideLayout1220.xml"/><Relationship Id="rId1221" Type="http://schemas.openxmlformats.org/officeDocument/2006/relationships/slideLayout" Target="../slideLayouts/slideLayout1221.xml"/><Relationship Id="rId760" Type="http://schemas.openxmlformats.org/officeDocument/2006/relationships/slideLayout" Target="../slideLayouts/slideLayout760.xml"/><Relationship Id="rId761" Type="http://schemas.openxmlformats.org/officeDocument/2006/relationships/slideLayout" Target="../slideLayouts/slideLayout761.xml"/><Relationship Id="rId762" Type="http://schemas.openxmlformats.org/officeDocument/2006/relationships/slideLayout" Target="../slideLayouts/slideLayout762.xml"/><Relationship Id="rId763" Type="http://schemas.openxmlformats.org/officeDocument/2006/relationships/slideLayout" Target="../slideLayouts/slideLayout763.xml"/><Relationship Id="rId764" Type="http://schemas.openxmlformats.org/officeDocument/2006/relationships/slideLayout" Target="../slideLayouts/slideLayout764.xml"/><Relationship Id="rId765" Type="http://schemas.openxmlformats.org/officeDocument/2006/relationships/slideLayout" Target="../slideLayouts/slideLayout765.xml"/><Relationship Id="rId766" Type="http://schemas.openxmlformats.org/officeDocument/2006/relationships/slideLayout" Target="../slideLayouts/slideLayout766.xml"/><Relationship Id="rId767" Type="http://schemas.openxmlformats.org/officeDocument/2006/relationships/slideLayout" Target="../slideLayouts/slideLayout767.xml"/><Relationship Id="rId768" Type="http://schemas.openxmlformats.org/officeDocument/2006/relationships/slideLayout" Target="../slideLayouts/slideLayout768.xml"/><Relationship Id="rId769" Type="http://schemas.openxmlformats.org/officeDocument/2006/relationships/slideLayout" Target="../slideLayouts/slideLayout769.xml"/><Relationship Id="rId370" Type="http://schemas.openxmlformats.org/officeDocument/2006/relationships/slideLayout" Target="../slideLayouts/slideLayout370.xml"/><Relationship Id="rId371" Type="http://schemas.openxmlformats.org/officeDocument/2006/relationships/slideLayout" Target="../slideLayouts/slideLayout371.xml"/><Relationship Id="rId372" Type="http://schemas.openxmlformats.org/officeDocument/2006/relationships/slideLayout" Target="../slideLayouts/slideLayout372.xml"/><Relationship Id="rId373" Type="http://schemas.openxmlformats.org/officeDocument/2006/relationships/slideLayout" Target="../slideLayouts/slideLayout373.xml"/><Relationship Id="rId374" Type="http://schemas.openxmlformats.org/officeDocument/2006/relationships/slideLayout" Target="../slideLayouts/slideLayout374.xml"/><Relationship Id="rId375" Type="http://schemas.openxmlformats.org/officeDocument/2006/relationships/slideLayout" Target="../slideLayouts/slideLayout375.xml"/><Relationship Id="rId376" Type="http://schemas.openxmlformats.org/officeDocument/2006/relationships/slideLayout" Target="../slideLayouts/slideLayout376.xml"/><Relationship Id="rId377" Type="http://schemas.openxmlformats.org/officeDocument/2006/relationships/slideLayout" Target="../slideLayouts/slideLayout377.xml"/><Relationship Id="rId378" Type="http://schemas.openxmlformats.org/officeDocument/2006/relationships/slideLayout" Target="../slideLayouts/slideLayout378.xml"/><Relationship Id="rId379" Type="http://schemas.openxmlformats.org/officeDocument/2006/relationships/slideLayout" Target="../slideLayouts/slideLayout379.xml"/><Relationship Id="rId1222" Type="http://schemas.openxmlformats.org/officeDocument/2006/relationships/slideLayout" Target="../slideLayouts/slideLayout1222.xml"/><Relationship Id="rId1223" Type="http://schemas.openxmlformats.org/officeDocument/2006/relationships/slideLayout" Target="../slideLayouts/slideLayout1223.xml"/><Relationship Id="rId1224" Type="http://schemas.openxmlformats.org/officeDocument/2006/relationships/slideLayout" Target="../slideLayouts/slideLayout1224.xml"/><Relationship Id="rId1225" Type="http://schemas.openxmlformats.org/officeDocument/2006/relationships/slideLayout" Target="../slideLayouts/slideLayout1225.xml"/><Relationship Id="rId1226" Type="http://schemas.openxmlformats.org/officeDocument/2006/relationships/slideLayout" Target="../slideLayouts/slideLayout1226.xml"/><Relationship Id="rId1227" Type="http://schemas.openxmlformats.org/officeDocument/2006/relationships/slideLayout" Target="../slideLayouts/slideLayout1227.xml"/><Relationship Id="rId1228" Type="http://schemas.openxmlformats.org/officeDocument/2006/relationships/slideLayout" Target="../slideLayouts/slideLayout1228.xml"/><Relationship Id="rId1229" Type="http://schemas.openxmlformats.org/officeDocument/2006/relationships/slideLayout" Target="../slideLayouts/slideLayout1229.xml"/><Relationship Id="rId1620" Type="http://schemas.openxmlformats.org/officeDocument/2006/relationships/slideLayout" Target="../slideLayouts/slideLayout1620.xml"/><Relationship Id="rId1621" Type="http://schemas.openxmlformats.org/officeDocument/2006/relationships/slideLayout" Target="../slideLayouts/slideLayout1621.xml"/><Relationship Id="rId1622" Type="http://schemas.openxmlformats.org/officeDocument/2006/relationships/slideLayout" Target="../slideLayouts/slideLayout1622.xml"/><Relationship Id="rId1623" Type="http://schemas.openxmlformats.org/officeDocument/2006/relationships/slideLayout" Target="../slideLayouts/slideLayout1623.xml"/><Relationship Id="rId1624" Type="http://schemas.openxmlformats.org/officeDocument/2006/relationships/slideLayout" Target="../slideLayouts/slideLayout1624.xml"/><Relationship Id="rId1625" Type="http://schemas.openxmlformats.org/officeDocument/2006/relationships/slideLayout" Target="../slideLayouts/slideLayout1625.xml"/><Relationship Id="rId1626" Type="http://schemas.openxmlformats.org/officeDocument/2006/relationships/slideLayout" Target="../slideLayouts/slideLayout1626.xml"/><Relationship Id="rId1627" Type="http://schemas.openxmlformats.org/officeDocument/2006/relationships/slideLayout" Target="../slideLayouts/slideLayout1627.xml"/><Relationship Id="rId1628" Type="http://schemas.openxmlformats.org/officeDocument/2006/relationships/slideLayout" Target="../slideLayouts/slideLayout1628.xml"/><Relationship Id="rId1629" Type="http://schemas.openxmlformats.org/officeDocument/2006/relationships/slideLayout" Target="../slideLayouts/slideLayout1629.xml"/><Relationship Id="rId1230" Type="http://schemas.openxmlformats.org/officeDocument/2006/relationships/slideLayout" Target="../slideLayouts/slideLayout1230.xml"/><Relationship Id="rId1231" Type="http://schemas.openxmlformats.org/officeDocument/2006/relationships/slideLayout" Target="../slideLayouts/slideLayout1231.xml"/><Relationship Id="rId770" Type="http://schemas.openxmlformats.org/officeDocument/2006/relationships/slideLayout" Target="../slideLayouts/slideLayout770.xml"/><Relationship Id="rId771" Type="http://schemas.openxmlformats.org/officeDocument/2006/relationships/slideLayout" Target="../slideLayouts/slideLayout771.xml"/><Relationship Id="rId772" Type="http://schemas.openxmlformats.org/officeDocument/2006/relationships/slideLayout" Target="../slideLayouts/slideLayout772.xml"/><Relationship Id="rId773" Type="http://schemas.openxmlformats.org/officeDocument/2006/relationships/slideLayout" Target="../slideLayouts/slideLayout773.xml"/><Relationship Id="rId774" Type="http://schemas.openxmlformats.org/officeDocument/2006/relationships/slideLayout" Target="../slideLayouts/slideLayout774.xml"/><Relationship Id="rId775" Type="http://schemas.openxmlformats.org/officeDocument/2006/relationships/slideLayout" Target="../slideLayouts/slideLayout775.xml"/><Relationship Id="rId776" Type="http://schemas.openxmlformats.org/officeDocument/2006/relationships/slideLayout" Target="../slideLayouts/slideLayout776.xml"/><Relationship Id="rId777" Type="http://schemas.openxmlformats.org/officeDocument/2006/relationships/slideLayout" Target="../slideLayouts/slideLayout777.xml"/><Relationship Id="rId778" Type="http://schemas.openxmlformats.org/officeDocument/2006/relationships/slideLayout" Target="../slideLayouts/slideLayout778.xml"/><Relationship Id="rId779" Type="http://schemas.openxmlformats.org/officeDocument/2006/relationships/slideLayout" Target="../slideLayouts/slideLayout779.xml"/><Relationship Id="rId380" Type="http://schemas.openxmlformats.org/officeDocument/2006/relationships/slideLayout" Target="../slideLayouts/slideLayout380.xml"/><Relationship Id="rId381" Type="http://schemas.openxmlformats.org/officeDocument/2006/relationships/slideLayout" Target="../slideLayouts/slideLayout381.xml"/><Relationship Id="rId382" Type="http://schemas.openxmlformats.org/officeDocument/2006/relationships/slideLayout" Target="../slideLayouts/slideLayout382.xml"/><Relationship Id="rId383" Type="http://schemas.openxmlformats.org/officeDocument/2006/relationships/slideLayout" Target="../slideLayouts/slideLayout383.xml"/><Relationship Id="rId384" Type="http://schemas.openxmlformats.org/officeDocument/2006/relationships/slideLayout" Target="../slideLayouts/slideLayout384.xml"/><Relationship Id="rId385" Type="http://schemas.openxmlformats.org/officeDocument/2006/relationships/slideLayout" Target="../slideLayouts/slideLayout385.xml"/><Relationship Id="rId386" Type="http://schemas.openxmlformats.org/officeDocument/2006/relationships/slideLayout" Target="../slideLayouts/slideLayout386.xml"/><Relationship Id="rId387" Type="http://schemas.openxmlformats.org/officeDocument/2006/relationships/slideLayout" Target="../slideLayouts/slideLayout387.xml"/><Relationship Id="rId388" Type="http://schemas.openxmlformats.org/officeDocument/2006/relationships/slideLayout" Target="../slideLayouts/slideLayout388.xml"/><Relationship Id="rId389" Type="http://schemas.openxmlformats.org/officeDocument/2006/relationships/slideLayout" Target="../slideLayouts/slideLayout389.xml"/><Relationship Id="rId1232" Type="http://schemas.openxmlformats.org/officeDocument/2006/relationships/slideLayout" Target="../slideLayouts/slideLayout1232.xml"/><Relationship Id="rId1233" Type="http://schemas.openxmlformats.org/officeDocument/2006/relationships/slideLayout" Target="../slideLayouts/slideLayout1233.xml"/><Relationship Id="rId1234" Type="http://schemas.openxmlformats.org/officeDocument/2006/relationships/slideLayout" Target="../slideLayouts/slideLayout1234.xml"/><Relationship Id="rId1235" Type="http://schemas.openxmlformats.org/officeDocument/2006/relationships/slideLayout" Target="../slideLayouts/slideLayout1235.xml"/><Relationship Id="rId1236" Type="http://schemas.openxmlformats.org/officeDocument/2006/relationships/slideLayout" Target="../slideLayouts/slideLayout1236.xml"/><Relationship Id="rId1237" Type="http://schemas.openxmlformats.org/officeDocument/2006/relationships/slideLayout" Target="../slideLayouts/slideLayout1237.xml"/><Relationship Id="rId1238" Type="http://schemas.openxmlformats.org/officeDocument/2006/relationships/slideLayout" Target="../slideLayouts/slideLayout1238.xml"/><Relationship Id="rId1239" Type="http://schemas.openxmlformats.org/officeDocument/2006/relationships/slideLayout" Target="../slideLayouts/slideLayout1239.xml"/><Relationship Id="rId1630" Type="http://schemas.openxmlformats.org/officeDocument/2006/relationships/slideLayout" Target="../slideLayouts/slideLayout1630.xml"/><Relationship Id="rId1631" Type="http://schemas.openxmlformats.org/officeDocument/2006/relationships/slideLayout" Target="../slideLayouts/slideLayout1631.xml"/><Relationship Id="rId1632" Type="http://schemas.openxmlformats.org/officeDocument/2006/relationships/slideLayout" Target="../slideLayouts/slideLayout1632.xml"/><Relationship Id="rId1633" Type="http://schemas.openxmlformats.org/officeDocument/2006/relationships/slideLayout" Target="../slideLayouts/slideLayout1633.xml"/><Relationship Id="rId1634" Type="http://schemas.openxmlformats.org/officeDocument/2006/relationships/slideLayout" Target="../slideLayouts/slideLayout1634.xml"/><Relationship Id="rId1635" Type="http://schemas.openxmlformats.org/officeDocument/2006/relationships/slideLayout" Target="../slideLayouts/slideLayout1635.xml"/><Relationship Id="rId1636" Type="http://schemas.openxmlformats.org/officeDocument/2006/relationships/slideLayout" Target="../slideLayouts/slideLayout1636.xml"/><Relationship Id="rId1637" Type="http://schemas.openxmlformats.org/officeDocument/2006/relationships/slideLayout" Target="../slideLayouts/slideLayout1637.xml"/><Relationship Id="rId1638" Type="http://schemas.openxmlformats.org/officeDocument/2006/relationships/slideLayout" Target="../slideLayouts/slideLayout1638.xml"/><Relationship Id="rId1639" Type="http://schemas.openxmlformats.org/officeDocument/2006/relationships/slideLayout" Target="../slideLayouts/slideLayout1639.xml"/><Relationship Id="rId1240" Type="http://schemas.openxmlformats.org/officeDocument/2006/relationships/slideLayout" Target="../slideLayouts/slideLayout1240.xml"/><Relationship Id="rId1241" Type="http://schemas.openxmlformats.org/officeDocument/2006/relationships/slideLayout" Target="../slideLayouts/slideLayout1241.xml"/><Relationship Id="rId780" Type="http://schemas.openxmlformats.org/officeDocument/2006/relationships/slideLayout" Target="../slideLayouts/slideLayout780.xml"/><Relationship Id="rId781" Type="http://schemas.openxmlformats.org/officeDocument/2006/relationships/slideLayout" Target="../slideLayouts/slideLayout781.xml"/><Relationship Id="rId782" Type="http://schemas.openxmlformats.org/officeDocument/2006/relationships/slideLayout" Target="../slideLayouts/slideLayout782.xml"/><Relationship Id="rId783" Type="http://schemas.openxmlformats.org/officeDocument/2006/relationships/slideLayout" Target="../slideLayouts/slideLayout783.xml"/><Relationship Id="rId784" Type="http://schemas.openxmlformats.org/officeDocument/2006/relationships/slideLayout" Target="../slideLayouts/slideLayout784.xml"/><Relationship Id="rId785" Type="http://schemas.openxmlformats.org/officeDocument/2006/relationships/slideLayout" Target="../slideLayouts/slideLayout785.xml"/><Relationship Id="rId786" Type="http://schemas.openxmlformats.org/officeDocument/2006/relationships/slideLayout" Target="../slideLayouts/slideLayout786.xml"/><Relationship Id="rId787" Type="http://schemas.openxmlformats.org/officeDocument/2006/relationships/slideLayout" Target="../slideLayouts/slideLayout787.xml"/><Relationship Id="rId788" Type="http://schemas.openxmlformats.org/officeDocument/2006/relationships/slideLayout" Target="../slideLayouts/slideLayout788.xml"/><Relationship Id="rId789" Type="http://schemas.openxmlformats.org/officeDocument/2006/relationships/slideLayout" Target="../slideLayouts/slideLayout789.xml"/><Relationship Id="rId390" Type="http://schemas.openxmlformats.org/officeDocument/2006/relationships/slideLayout" Target="../slideLayouts/slideLayout390.xml"/><Relationship Id="rId391" Type="http://schemas.openxmlformats.org/officeDocument/2006/relationships/slideLayout" Target="../slideLayouts/slideLayout391.xml"/><Relationship Id="rId392" Type="http://schemas.openxmlformats.org/officeDocument/2006/relationships/slideLayout" Target="../slideLayouts/slideLayout392.xml"/><Relationship Id="rId393" Type="http://schemas.openxmlformats.org/officeDocument/2006/relationships/slideLayout" Target="../slideLayouts/slideLayout393.xml"/><Relationship Id="rId394" Type="http://schemas.openxmlformats.org/officeDocument/2006/relationships/slideLayout" Target="../slideLayouts/slideLayout394.xml"/><Relationship Id="rId395" Type="http://schemas.openxmlformats.org/officeDocument/2006/relationships/slideLayout" Target="../slideLayouts/slideLayout395.xml"/><Relationship Id="rId396" Type="http://schemas.openxmlformats.org/officeDocument/2006/relationships/slideLayout" Target="../slideLayouts/slideLayout396.xml"/><Relationship Id="rId397" Type="http://schemas.openxmlformats.org/officeDocument/2006/relationships/slideLayout" Target="../slideLayouts/slideLayout397.xml"/><Relationship Id="rId398" Type="http://schemas.openxmlformats.org/officeDocument/2006/relationships/slideLayout" Target="../slideLayouts/slideLayout398.xml"/><Relationship Id="rId399" Type="http://schemas.openxmlformats.org/officeDocument/2006/relationships/slideLayout" Target="../slideLayouts/slideLayout399.xml"/><Relationship Id="rId1242" Type="http://schemas.openxmlformats.org/officeDocument/2006/relationships/slideLayout" Target="../slideLayouts/slideLayout1242.xml"/><Relationship Id="rId1243" Type="http://schemas.openxmlformats.org/officeDocument/2006/relationships/slideLayout" Target="../slideLayouts/slideLayout1243.xml"/><Relationship Id="rId1244" Type="http://schemas.openxmlformats.org/officeDocument/2006/relationships/slideLayout" Target="../slideLayouts/slideLayout1244.xml"/><Relationship Id="rId1245" Type="http://schemas.openxmlformats.org/officeDocument/2006/relationships/slideLayout" Target="../slideLayouts/slideLayout1245.xml"/><Relationship Id="rId1246" Type="http://schemas.openxmlformats.org/officeDocument/2006/relationships/slideLayout" Target="../slideLayouts/slideLayout1246.xml"/><Relationship Id="rId1247" Type="http://schemas.openxmlformats.org/officeDocument/2006/relationships/slideLayout" Target="../slideLayouts/slideLayout1247.xml"/><Relationship Id="rId1248" Type="http://schemas.openxmlformats.org/officeDocument/2006/relationships/slideLayout" Target="../slideLayouts/slideLayout1248.xml"/><Relationship Id="rId1249" Type="http://schemas.openxmlformats.org/officeDocument/2006/relationships/slideLayout" Target="../slideLayouts/slideLayout1249.xml"/><Relationship Id="rId1640" Type="http://schemas.openxmlformats.org/officeDocument/2006/relationships/slideLayout" Target="../slideLayouts/slideLayout1640.xml"/><Relationship Id="rId1641" Type="http://schemas.openxmlformats.org/officeDocument/2006/relationships/slideLayout" Target="../slideLayouts/slideLayout1641.xml"/><Relationship Id="rId1642" Type="http://schemas.openxmlformats.org/officeDocument/2006/relationships/slideLayout" Target="../slideLayouts/slideLayout1642.xml"/><Relationship Id="rId1643" Type="http://schemas.openxmlformats.org/officeDocument/2006/relationships/slideLayout" Target="../slideLayouts/slideLayout1643.xml"/><Relationship Id="rId1644" Type="http://schemas.openxmlformats.org/officeDocument/2006/relationships/slideLayout" Target="../slideLayouts/slideLayout1644.xml"/><Relationship Id="rId1645" Type="http://schemas.openxmlformats.org/officeDocument/2006/relationships/slideLayout" Target="../slideLayouts/slideLayout1645.xml"/><Relationship Id="rId1646" Type="http://schemas.openxmlformats.org/officeDocument/2006/relationships/slideLayout" Target="../slideLayouts/slideLayout1646.xml"/><Relationship Id="rId1647" Type="http://schemas.openxmlformats.org/officeDocument/2006/relationships/slideLayout" Target="../slideLayouts/slideLayout1647.xml"/><Relationship Id="rId1648" Type="http://schemas.openxmlformats.org/officeDocument/2006/relationships/slideLayout" Target="../slideLayouts/slideLayout1648.xml"/><Relationship Id="rId1649" Type="http://schemas.openxmlformats.org/officeDocument/2006/relationships/slideLayout" Target="../slideLayouts/slideLayout1649.xml"/><Relationship Id="rId1250" Type="http://schemas.openxmlformats.org/officeDocument/2006/relationships/slideLayout" Target="../slideLayouts/slideLayout1250.xml"/><Relationship Id="rId1251" Type="http://schemas.openxmlformats.org/officeDocument/2006/relationships/slideLayout" Target="../slideLayouts/slideLayout1251.xml"/><Relationship Id="rId790" Type="http://schemas.openxmlformats.org/officeDocument/2006/relationships/slideLayout" Target="../slideLayouts/slideLayout790.xml"/><Relationship Id="rId791" Type="http://schemas.openxmlformats.org/officeDocument/2006/relationships/slideLayout" Target="../slideLayouts/slideLayout791.xml"/><Relationship Id="rId792" Type="http://schemas.openxmlformats.org/officeDocument/2006/relationships/slideLayout" Target="../slideLayouts/slideLayout792.xml"/><Relationship Id="rId793" Type="http://schemas.openxmlformats.org/officeDocument/2006/relationships/slideLayout" Target="../slideLayouts/slideLayout793.xml"/><Relationship Id="rId794" Type="http://schemas.openxmlformats.org/officeDocument/2006/relationships/slideLayout" Target="../slideLayouts/slideLayout794.xml"/><Relationship Id="rId795" Type="http://schemas.openxmlformats.org/officeDocument/2006/relationships/slideLayout" Target="../slideLayouts/slideLayout795.xml"/><Relationship Id="rId796" Type="http://schemas.openxmlformats.org/officeDocument/2006/relationships/slideLayout" Target="../slideLayouts/slideLayout796.xml"/><Relationship Id="rId797" Type="http://schemas.openxmlformats.org/officeDocument/2006/relationships/slideLayout" Target="../slideLayouts/slideLayout797.xml"/><Relationship Id="rId798" Type="http://schemas.openxmlformats.org/officeDocument/2006/relationships/slideLayout" Target="../slideLayouts/slideLayout798.xml"/><Relationship Id="rId799" Type="http://schemas.openxmlformats.org/officeDocument/2006/relationships/slideLayout" Target="../slideLayouts/slideLayout799.xml"/><Relationship Id="rId1252" Type="http://schemas.openxmlformats.org/officeDocument/2006/relationships/slideLayout" Target="../slideLayouts/slideLayout1252.xml"/><Relationship Id="rId1253" Type="http://schemas.openxmlformats.org/officeDocument/2006/relationships/slideLayout" Target="../slideLayouts/slideLayout1253.xml"/><Relationship Id="rId1254" Type="http://schemas.openxmlformats.org/officeDocument/2006/relationships/slideLayout" Target="../slideLayouts/slideLayout1254.xml"/><Relationship Id="rId1255" Type="http://schemas.openxmlformats.org/officeDocument/2006/relationships/slideLayout" Target="../slideLayouts/slideLayout1255.xml"/><Relationship Id="rId1256" Type="http://schemas.openxmlformats.org/officeDocument/2006/relationships/slideLayout" Target="../slideLayouts/slideLayout1256.xml"/><Relationship Id="rId1257" Type="http://schemas.openxmlformats.org/officeDocument/2006/relationships/slideLayout" Target="../slideLayouts/slideLayout1257.xml"/><Relationship Id="rId1258" Type="http://schemas.openxmlformats.org/officeDocument/2006/relationships/slideLayout" Target="../slideLayouts/slideLayout1258.xml"/><Relationship Id="rId1259" Type="http://schemas.openxmlformats.org/officeDocument/2006/relationships/slideLayout" Target="../slideLayouts/slideLayout1259.xml"/><Relationship Id="rId1650" Type="http://schemas.openxmlformats.org/officeDocument/2006/relationships/slideLayout" Target="../slideLayouts/slideLayout1650.xml"/><Relationship Id="rId1651" Type="http://schemas.openxmlformats.org/officeDocument/2006/relationships/slideLayout" Target="../slideLayouts/slideLayout1651.xml"/><Relationship Id="rId1652" Type="http://schemas.openxmlformats.org/officeDocument/2006/relationships/slideLayout" Target="../slideLayouts/slideLayout1652.xml"/><Relationship Id="rId1653" Type="http://schemas.openxmlformats.org/officeDocument/2006/relationships/slideLayout" Target="../slideLayouts/slideLayout1653.xml"/><Relationship Id="rId1654" Type="http://schemas.openxmlformats.org/officeDocument/2006/relationships/slideLayout" Target="../slideLayouts/slideLayout1654.xml"/><Relationship Id="rId1655" Type="http://schemas.openxmlformats.org/officeDocument/2006/relationships/slideLayout" Target="../slideLayouts/slideLayout1655.xml"/><Relationship Id="rId1656" Type="http://schemas.openxmlformats.org/officeDocument/2006/relationships/slideLayout" Target="../slideLayouts/slideLayout1656.xml"/><Relationship Id="rId1657" Type="http://schemas.openxmlformats.org/officeDocument/2006/relationships/slideLayout" Target="../slideLayouts/slideLayout1657.xml"/><Relationship Id="rId1658" Type="http://schemas.openxmlformats.org/officeDocument/2006/relationships/slideLayout" Target="../slideLayouts/slideLayout1658.xml"/><Relationship Id="rId1659" Type="http://schemas.openxmlformats.org/officeDocument/2006/relationships/slideLayout" Target="../slideLayouts/slideLayout1659.xml"/><Relationship Id="rId1260" Type="http://schemas.openxmlformats.org/officeDocument/2006/relationships/slideLayout" Target="../slideLayouts/slideLayout1260.xml"/><Relationship Id="rId1261" Type="http://schemas.openxmlformats.org/officeDocument/2006/relationships/slideLayout" Target="../slideLayouts/slideLayout1261.xml"/><Relationship Id="rId1262" Type="http://schemas.openxmlformats.org/officeDocument/2006/relationships/slideLayout" Target="../slideLayouts/slideLayout1262.xml"/><Relationship Id="rId1263" Type="http://schemas.openxmlformats.org/officeDocument/2006/relationships/slideLayout" Target="../slideLayouts/slideLayout1263.xml"/><Relationship Id="rId1264" Type="http://schemas.openxmlformats.org/officeDocument/2006/relationships/slideLayout" Target="../slideLayouts/slideLayout1264.xml"/><Relationship Id="rId1265" Type="http://schemas.openxmlformats.org/officeDocument/2006/relationships/slideLayout" Target="../slideLayouts/slideLayout1265.xml"/><Relationship Id="rId1266" Type="http://schemas.openxmlformats.org/officeDocument/2006/relationships/slideLayout" Target="../slideLayouts/slideLayout1266.xml"/><Relationship Id="rId1267" Type="http://schemas.openxmlformats.org/officeDocument/2006/relationships/slideLayout" Target="../slideLayouts/slideLayout1267.xml"/><Relationship Id="rId1268" Type="http://schemas.openxmlformats.org/officeDocument/2006/relationships/slideLayout" Target="../slideLayouts/slideLayout1268.xml"/><Relationship Id="rId1269" Type="http://schemas.openxmlformats.org/officeDocument/2006/relationships/slideLayout" Target="../slideLayouts/slideLayout1269.xml"/><Relationship Id="rId400" Type="http://schemas.openxmlformats.org/officeDocument/2006/relationships/slideLayout" Target="../slideLayouts/slideLayout400.xml"/><Relationship Id="rId401" Type="http://schemas.openxmlformats.org/officeDocument/2006/relationships/slideLayout" Target="../slideLayouts/slideLayout401.xml"/><Relationship Id="rId402" Type="http://schemas.openxmlformats.org/officeDocument/2006/relationships/slideLayout" Target="../slideLayouts/slideLayout402.xml"/><Relationship Id="rId403" Type="http://schemas.openxmlformats.org/officeDocument/2006/relationships/slideLayout" Target="../slideLayouts/slideLayout403.xml"/><Relationship Id="rId404" Type="http://schemas.openxmlformats.org/officeDocument/2006/relationships/slideLayout" Target="../slideLayouts/slideLayout404.xml"/><Relationship Id="rId405" Type="http://schemas.openxmlformats.org/officeDocument/2006/relationships/slideLayout" Target="../slideLayouts/slideLayout405.xml"/><Relationship Id="rId406" Type="http://schemas.openxmlformats.org/officeDocument/2006/relationships/slideLayout" Target="../slideLayouts/slideLayout406.xml"/><Relationship Id="rId407" Type="http://schemas.openxmlformats.org/officeDocument/2006/relationships/slideLayout" Target="../slideLayouts/slideLayout407.xml"/><Relationship Id="rId408" Type="http://schemas.openxmlformats.org/officeDocument/2006/relationships/slideLayout" Target="../slideLayouts/slideLayout408.xml"/><Relationship Id="rId409" Type="http://schemas.openxmlformats.org/officeDocument/2006/relationships/slideLayout" Target="../slideLayouts/slideLayout409.xml"/><Relationship Id="rId1660" Type="http://schemas.openxmlformats.org/officeDocument/2006/relationships/slideLayout" Target="../slideLayouts/slideLayout1660.xml"/><Relationship Id="rId1661" Type="http://schemas.openxmlformats.org/officeDocument/2006/relationships/slideLayout" Target="../slideLayouts/slideLayout1661.xml"/><Relationship Id="rId1662" Type="http://schemas.openxmlformats.org/officeDocument/2006/relationships/slideLayout" Target="../slideLayouts/slideLayout1662.xml"/><Relationship Id="rId1663" Type="http://schemas.openxmlformats.org/officeDocument/2006/relationships/slideLayout" Target="../slideLayouts/slideLayout1663.xml"/><Relationship Id="rId1664" Type="http://schemas.openxmlformats.org/officeDocument/2006/relationships/slideLayout" Target="../slideLayouts/slideLayout1664.xml"/><Relationship Id="rId1665" Type="http://schemas.openxmlformats.org/officeDocument/2006/relationships/slideLayout" Target="../slideLayouts/slideLayout1665.xml"/><Relationship Id="rId1666" Type="http://schemas.openxmlformats.org/officeDocument/2006/relationships/slideLayout" Target="../slideLayouts/slideLayout1666.xml"/><Relationship Id="rId1667" Type="http://schemas.openxmlformats.org/officeDocument/2006/relationships/slideLayout" Target="../slideLayouts/slideLayout1667.xml"/><Relationship Id="rId1668" Type="http://schemas.openxmlformats.org/officeDocument/2006/relationships/slideLayout" Target="../slideLayouts/slideLayout1668.xml"/><Relationship Id="rId1669" Type="http://schemas.openxmlformats.org/officeDocument/2006/relationships/slideLayout" Target="../slideLayouts/slideLayout1669.xml"/><Relationship Id="rId1270" Type="http://schemas.openxmlformats.org/officeDocument/2006/relationships/slideLayout" Target="../slideLayouts/slideLayout1270.xml"/><Relationship Id="rId1271" Type="http://schemas.openxmlformats.org/officeDocument/2006/relationships/slideLayout" Target="../slideLayouts/slideLayout1271.xml"/><Relationship Id="rId1272" Type="http://schemas.openxmlformats.org/officeDocument/2006/relationships/slideLayout" Target="../slideLayouts/slideLayout1272.xml"/><Relationship Id="rId1273" Type="http://schemas.openxmlformats.org/officeDocument/2006/relationships/slideLayout" Target="../slideLayouts/slideLayout1273.xml"/><Relationship Id="rId1274" Type="http://schemas.openxmlformats.org/officeDocument/2006/relationships/slideLayout" Target="../slideLayouts/slideLayout1274.xml"/><Relationship Id="rId1275" Type="http://schemas.openxmlformats.org/officeDocument/2006/relationships/slideLayout" Target="../slideLayouts/slideLayout1275.xml"/><Relationship Id="rId1276" Type="http://schemas.openxmlformats.org/officeDocument/2006/relationships/slideLayout" Target="../slideLayouts/slideLayout1276.xml"/><Relationship Id="rId1277" Type="http://schemas.openxmlformats.org/officeDocument/2006/relationships/slideLayout" Target="../slideLayouts/slideLayout1277.xml"/><Relationship Id="rId1278" Type="http://schemas.openxmlformats.org/officeDocument/2006/relationships/slideLayout" Target="../slideLayouts/slideLayout1278.xml"/><Relationship Id="rId1279" Type="http://schemas.openxmlformats.org/officeDocument/2006/relationships/slideLayout" Target="../slideLayouts/slideLayout1279.xml"/><Relationship Id="rId800" Type="http://schemas.openxmlformats.org/officeDocument/2006/relationships/slideLayout" Target="../slideLayouts/slideLayout800.xml"/><Relationship Id="rId801" Type="http://schemas.openxmlformats.org/officeDocument/2006/relationships/slideLayout" Target="../slideLayouts/slideLayout801.xml"/><Relationship Id="rId802" Type="http://schemas.openxmlformats.org/officeDocument/2006/relationships/slideLayout" Target="../slideLayouts/slideLayout802.xml"/><Relationship Id="rId803" Type="http://schemas.openxmlformats.org/officeDocument/2006/relationships/slideLayout" Target="../slideLayouts/slideLayout803.xml"/><Relationship Id="rId410" Type="http://schemas.openxmlformats.org/officeDocument/2006/relationships/slideLayout" Target="../slideLayouts/slideLayout410.xml"/><Relationship Id="rId411" Type="http://schemas.openxmlformats.org/officeDocument/2006/relationships/slideLayout" Target="../slideLayouts/slideLayout411.xml"/><Relationship Id="rId412" Type="http://schemas.openxmlformats.org/officeDocument/2006/relationships/slideLayout" Target="../slideLayouts/slideLayout412.xml"/><Relationship Id="rId413" Type="http://schemas.openxmlformats.org/officeDocument/2006/relationships/slideLayout" Target="../slideLayouts/slideLayout413.xml"/><Relationship Id="rId414" Type="http://schemas.openxmlformats.org/officeDocument/2006/relationships/slideLayout" Target="../slideLayouts/slideLayout414.xml"/><Relationship Id="rId415" Type="http://schemas.openxmlformats.org/officeDocument/2006/relationships/slideLayout" Target="../slideLayouts/slideLayout415.xml"/><Relationship Id="rId416" Type="http://schemas.openxmlformats.org/officeDocument/2006/relationships/slideLayout" Target="../slideLayouts/slideLayout416.xml"/><Relationship Id="rId417" Type="http://schemas.openxmlformats.org/officeDocument/2006/relationships/slideLayout" Target="../slideLayouts/slideLayout417.xml"/><Relationship Id="rId418" Type="http://schemas.openxmlformats.org/officeDocument/2006/relationships/slideLayout" Target="../slideLayouts/slideLayout418.xml"/><Relationship Id="rId419" Type="http://schemas.openxmlformats.org/officeDocument/2006/relationships/slideLayout" Target="../slideLayouts/slideLayout419.xml"/><Relationship Id="rId804" Type="http://schemas.openxmlformats.org/officeDocument/2006/relationships/slideLayout" Target="../slideLayouts/slideLayout804.xml"/><Relationship Id="rId805" Type="http://schemas.openxmlformats.org/officeDocument/2006/relationships/slideLayout" Target="../slideLayouts/slideLayout805.xml"/><Relationship Id="rId806" Type="http://schemas.openxmlformats.org/officeDocument/2006/relationships/slideLayout" Target="../slideLayouts/slideLayout806.xml"/><Relationship Id="rId807" Type="http://schemas.openxmlformats.org/officeDocument/2006/relationships/slideLayout" Target="../slideLayouts/slideLayout807.xml"/><Relationship Id="rId808" Type="http://schemas.openxmlformats.org/officeDocument/2006/relationships/slideLayout" Target="../slideLayouts/slideLayout808.xml"/><Relationship Id="rId809" Type="http://schemas.openxmlformats.org/officeDocument/2006/relationships/slideLayout" Target="../slideLayouts/slideLayout809.xml"/><Relationship Id="rId1670" Type="http://schemas.openxmlformats.org/officeDocument/2006/relationships/slideLayout" Target="../slideLayouts/slideLayout1670.xml"/><Relationship Id="rId1671" Type="http://schemas.openxmlformats.org/officeDocument/2006/relationships/slideLayout" Target="../slideLayouts/slideLayout1671.xml"/><Relationship Id="rId1672" Type="http://schemas.openxmlformats.org/officeDocument/2006/relationships/slideLayout" Target="../slideLayouts/slideLayout1672.xml"/><Relationship Id="rId1673" Type="http://schemas.openxmlformats.org/officeDocument/2006/relationships/slideLayout" Target="../slideLayouts/slideLayout1673.xml"/><Relationship Id="rId1280" Type="http://schemas.openxmlformats.org/officeDocument/2006/relationships/slideLayout" Target="../slideLayouts/slideLayout1280.xml"/><Relationship Id="rId1281" Type="http://schemas.openxmlformats.org/officeDocument/2006/relationships/slideLayout" Target="../slideLayouts/slideLayout1281.xml"/><Relationship Id="rId1282" Type="http://schemas.openxmlformats.org/officeDocument/2006/relationships/slideLayout" Target="../slideLayouts/slideLayout1282.xml"/><Relationship Id="rId1283" Type="http://schemas.openxmlformats.org/officeDocument/2006/relationships/slideLayout" Target="../slideLayouts/slideLayout1283.xml"/><Relationship Id="rId1284" Type="http://schemas.openxmlformats.org/officeDocument/2006/relationships/slideLayout" Target="../slideLayouts/slideLayout1284.xml"/><Relationship Id="rId1285" Type="http://schemas.openxmlformats.org/officeDocument/2006/relationships/slideLayout" Target="../slideLayouts/slideLayout1285.xml"/><Relationship Id="rId1286" Type="http://schemas.openxmlformats.org/officeDocument/2006/relationships/slideLayout" Target="../slideLayouts/slideLayout1286.xml"/><Relationship Id="rId1287" Type="http://schemas.openxmlformats.org/officeDocument/2006/relationships/slideLayout" Target="../slideLayouts/slideLayout1287.xml"/><Relationship Id="rId1288" Type="http://schemas.openxmlformats.org/officeDocument/2006/relationships/slideLayout" Target="../slideLayouts/slideLayout1288.xml"/><Relationship Id="rId1289" Type="http://schemas.openxmlformats.org/officeDocument/2006/relationships/slideLayout" Target="../slideLayouts/slideLayout1289.xml"/><Relationship Id="rId1674" Type="http://schemas.openxmlformats.org/officeDocument/2006/relationships/slideLayout" Target="../slideLayouts/slideLayout1674.xml"/><Relationship Id="rId1675" Type="http://schemas.openxmlformats.org/officeDocument/2006/relationships/slideLayout" Target="../slideLayouts/slideLayout1675.xml"/><Relationship Id="rId1676" Type="http://schemas.openxmlformats.org/officeDocument/2006/relationships/slideLayout" Target="../slideLayouts/slideLayout1676.xml"/><Relationship Id="rId1677" Type="http://schemas.openxmlformats.org/officeDocument/2006/relationships/slideLayout" Target="../slideLayouts/slideLayout1677.xml"/><Relationship Id="rId1678" Type="http://schemas.openxmlformats.org/officeDocument/2006/relationships/slideLayout" Target="../slideLayouts/slideLayout1678.xml"/><Relationship Id="rId1679" Type="http://schemas.openxmlformats.org/officeDocument/2006/relationships/slideLayout" Target="../slideLayouts/slideLayout1679.xml"/><Relationship Id="rId810" Type="http://schemas.openxmlformats.org/officeDocument/2006/relationships/slideLayout" Target="../slideLayouts/slideLayout810.xml"/><Relationship Id="rId811" Type="http://schemas.openxmlformats.org/officeDocument/2006/relationships/slideLayout" Target="../slideLayouts/slideLayout811.xml"/><Relationship Id="rId812" Type="http://schemas.openxmlformats.org/officeDocument/2006/relationships/slideLayout" Target="../slideLayouts/slideLayout812.xml"/><Relationship Id="rId813" Type="http://schemas.openxmlformats.org/officeDocument/2006/relationships/slideLayout" Target="../slideLayouts/slideLayout813.xml"/><Relationship Id="rId420" Type="http://schemas.openxmlformats.org/officeDocument/2006/relationships/slideLayout" Target="../slideLayouts/slideLayout420.xml"/><Relationship Id="rId421" Type="http://schemas.openxmlformats.org/officeDocument/2006/relationships/slideLayout" Target="../slideLayouts/slideLayout421.xml"/><Relationship Id="rId422" Type="http://schemas.openxmlformats.org/officeDocument/2006/relationships/slideLayout" Target="../slideLayouts/slideLayout422.xml"/><Relationship Id="rId423" Type="http://schemas.openxmlformats.org/officeDocument/2006/relationships/slideLayout" Target="../slideLayouts/slideLayout423.xml"/><Relationship Id="rId424" Type="http://schemas.openxmlformats.org/officeDocument/2006/relationships/slideLayout" Target="../slideLayouts/slideLayout424.xml"/><Relationship Id="rId425" Type="http://schemas.openxmlformats.org/officeDocument/2006/relationships/slideLayout" Target="../slideLayouts/slideLayout425.xml"/><Relationship Id="rId426" Type="http://schemas.openxmlformats.org/officeDocument/2006/relationships/slideLayout" Target="../slideLayouts/slideLayout426.xml"/><Relationship Id="rId427" Type="http://schemas.openxmlformats.org/officeDocument/2006/relationships/slideLayout" Target="../slideLayouts/slideLayout427.xml"/><Relationship Id="rId428" Type="http://schemas.openxmlformats.org/officeDocument/2006/relationships/slideLayout" Target="../slideLayouts/slideLayout428.xml"/><Relationship Id="rId429" Type="http://schemas.openxmlformats.org/officeDocument/2006/relationships/slideLayout" Target="../slideLayouts/slideLayout429.xml"/><Relationship Id="rId814" Type="http://schemas.openxmlformats.org/officeDocument/2006/relationships/slideLayout" Target="../slideLayouts/slideLayout814.xml"/><Relationship Id="rId815" Type="http://schemas.openxmlformats.org/officeDocument/2006/relationships/slideLayout" Target="../slideLayouts/slideLayout815.xml"/><Relationship Id="rId816" Type="http://schemas.openxmlformats.org/officeDocument/2006/relationships/slideLayout" Target="../slideLayouts/slideLayout816.xml"/><Relationship Id="rId817" Type="http://schemas.openxmlformats.org/officeDocument/2006/relationships/slideLayout" Target="../slideLayouts/slideLayout817.xml"/><Relationship Id="rId818" Type="http://schemas.openxmlformats.org/officeDocument/2006/relationships/slideLayout" Target="../slideLayouts/slideLayout818.xml"/><Relationship Id="rId819" Type="http://schemas.openxmlformats.org/officeDocument/2006/relationships/slideLayout" Target="../slideLayouts/slideLayout819.xml"/><Relationship Id="rId1680" Type="http://schemas.openxmlformats.org/officeDocument/2006/relationships/slideLayout" Target="../slideLayouts/slideLayout1680.xml"/><Relationship Id="rId1681" Type="http://schemas.openxmlformats.org/officeDocument/2006/relationships/slideLayout" Target="../slideLayouts/slideLayout1681.xml"/><Relationship Id="rId1682" Type="http://schemas.openxmlformats.org/officeDocument/2006/relationships/slideLayout" Target="../slideLayouts/slideLayout1682.xml"/><Relationship Id="rId1683" Type="http://schemas.openxmlformats.org/officeDocument/2006/relationships/slideLayout" Target="../slideLayouts/slideLayout1683.xml"/><Relationship Id="rId1290" Type="http://schemas.openxmlformats.org/officeDocument/2006/relationships/slideLayout" Target="../slideLayouts/slideLayout1290.xml"/><Relationship Id="rId1291" Type="http://schemas.openxmlformats.org/officeDocument/2006/relationships/slideLayout" Target="../slideLayouts/slideLayout1291.xml"/><Relationship Id="rId1292" Type="http://schemas.openxmlformats.org/officeDocument/2006/relationships/slideLayout" Target="../slideLayouts/slideLayout1292.xml"/><Relationship Id="rId1293" Type="http://schemas.openxmlformats.org/officeDocument/2006/relationships/slideLayout" Target="../slideLayouts/slideLayout1293.xml"/><Relationship Id="rId1294" Type="http://schemas.openxmlformats.org/officeDocument/2006/relationships/slideLayout" Target="../slideLayouts/slideLayout1294.xml"/><Relationship Id="rId1295" Type="http://schemas.openxmlformats.org/officeDocument/2006/relationships/slideLayout" Target="../slideLayouts/slideLayout1295.xml"/><Relationship Id="rId1296" Type="http://schemas.openxmlformats.org/officeDocument/2006/relationships/slideLayout" Target="../slideLayouts/slideLayout1296.xml"/><Relationship Id="rId1297" Type="http://schemas.openxmlformats.org/officeDocument/2006/relationships/slideLayout" Target="../slideLayouts/slideLayout1297.xml"/><Relationship Id="rId1298" Type="http://schemas.openxmlformats.org/officeDocument/2006/relationships/slideLayout" Target="../slideLayouts/slideLayout1298.xml"/><Relationship Id="rId1299" Type="http://schemas.openxmlformats.org/officeDocument/2006/relationships/slideLayout" Target="../slideLayouts/slideLayout1299.xml"/><Relationship Id="rId1684" Type="http://schemas.openxmlformats.org/officeDocument/2006/relationships/slideLayout" Target="../slideLayouts/slideLayout1684.xml"/><Relationship Id="rId1685" Type="http://schemas.openxmlformats.org/officeDocument/2006/relationships/slideLayout" Target="../slideLayouts/slideLayout1685.xml"/><Relationship Id="rId1686" Type="http://schemas.openxmlformats.org/officeDocument/2006/relationships/slideLayout" Target="../slideLayouts/slideLayout1686.xml"/><Relationship Id="rId1687" Type="http://schemas.openxmlformats.org/officeDocument/2006/relationships/slideLayout" Target="../slideLayouts/slideLayout1687.xml"/><Relationship Id="rId1688" Type="http://schemas.openxmlformats.org/officeDocument/2006/relationships/slideLayout" Target="../slideLayouts/slideLayout1688.xml"/><Relationship Id="rId1689" Type="http://schemas.openxmlformats.org/officeDocument/2006/relationships/slideLayout" Target="../slideLayouts/slideLayout1689.xml"/><Relationship Id="rId820" Type="http://schemas.openxmlformats.org/officeDocument/2006/relationships/slideLayout" Target="../slideLayouts/slideLayout820.xml"/><Relationship Id="rId821" Type="http://schemas.openxmlformats.org/officeDocument/2006/relationships/slideLayout" Target="../slideLayouts/slideLayout821.xml"/><Relationship Id="rId822" Type="http://schemas.openxmlformats.org/officeDocument/2006/relationships/slideLayout" Target="../slideLayouts/slideLayout822.xml"/><Relationship Id="rId823" Type="http://schemas.openxmlformats.org/officeDocument/2006/relationships/slideLayout" Target="../slideLayouts/slideLayout823.xml"/><Relationship Id="rId430" Type="http://schemas.openxmlformats.org/officeDocument/2006/relationships/slideLayout" Target="../slideLayouts/slideLayout430.xml"/><Relationship Id="rId431" Type="http://schemas.openxmlformats.org/officeDocument/2006/relationships/slideLayout" Target="../slideLayouts/slideLayout431.xml"/><Relationship Id="rId432" Type="http://schemas.openxmlformats.org/officeDocument/2006/relationships/slideLayout" Target="../slideLayouts/slideLayout432.xml"/><Relationship Id="rId433" Type="http://schemas.openxmlformats.org/officeDocument/2006/relationships/slideLayout" Target="../slideLayouts/slideLayout433.xml"/><Relationship Id="rId434" Type="http://schemas.openxmlformats.org/officeDocument/2006/relationships/slideLayout" Target="../slideLayouts/slideLayout434.xml"/><Relationship Id="rId435" Type="http://schemas.openxmlformats.org/officeDocument/2006/relationships/slideLayout" Target="../slideLayouts/slideLayout435.xml"/><Relationship Id="rId436" Type="http://schemas.openxmlformats.org/officeDocument/2006/relationships/slideLayout" Target="../slideLayouts/slideLayout436.xml"/><Relationship Id="rId437" Type="http://schemas.openxmlformats.org/officeDocument/2006/relationships/slideLayout" Target="../slideLayouts/slideLayout437.xml"/><Relationship Id="rId438" Type="http://schemas.openxmlformats.org/officeDocument/2006/relationships/slideLayout" Target="../slideLayouts/slideLayout438.xml"/><Relationship Id="rId439" Type="http://schemas.openxmlformats.org/officeDocument/2006/relationships/slideLayout" Target="../slideLayouts/slideLayout439.xml"/><Relationship Id="rId824" Type="http://schemas.openxmlformats.org/officeDocument/2006/relationships/slideLayout" Target="../slideLayouts/slideLayout824.xml"/><Relationship Id="rId825" Type="http://schemas.openxmlformats.org/officeDocument/2006/relationships/slideLayout" Target="../slideLayouts/slideLayout825.xml"/><Relationship Id="rId826" Type="http://schemas.openxmlformats.org/officeDocument/2006/relationships/slideLayout" Target="../slideLayouts/slideLayout826.xml"/><Relationship Id="rId827" Type="http://schemas.openxmlformats.org/officeDocument/2006/relationships/slideLayout" Target="../slideLayouts/slideLayout827.xml"/><Relationship Id="rId828" Type="http://schemas.openxmlformats.org/officeDocument/2006/relationships/slideLayout" Target="../slideLayouts/slideLayout828.xml"/><Relationship Id="rId829" Type="http://schemas.openxmlformats.org/officeDocument/2006/relationships/slideLayout" Target="../slideLayouts/slideLayout829.xml"/><Relationship Id="rId1690" Type="http://schemas.openxmlformats.org/officeDocument/2006/relationships/slideLayout" Target="../slideLayouts/slideLayout1690.xml"/><Relationship Id="rId1691" Type="http://schemas.openxmlformats.org/officeDocument/2006/relationships/slideLayout" Target="../slideLayouts/slideLayout1691.xml"/><Relationship Id="rId1692" Type="http://schemas.openxmlformats.org/officeDocument/2006/relationships/slideLayout" Target="../slideLayouts/slideLayout1692.xml"/><Relationship Id="rId1693" Type="http://schemas.openxmlformats.org/officeDocument/2006/relationships/slideLayout" Target="../slideLayouts/slideLayout1693.xml"/><Relationship Id="rId1694" Type="http://schemas.openxmlformats.org/officeDocument/2006/relationships/slideLayout" Target="../slideLayouts/slideLayout1694.xml"/><Relationship Id="rId1695" Type="http://schemas.openxmlformats.org/officeDocument/2006/relationships/slideLayout" Target="../slideLayouts/slideLayout1695.xml"/><Relationship Id="rId1696" Type="http://schemas.openxmlformats.org/officeDocument/2006/relationships/slideLayout" Target="../slideLayouts/slideLayout1696.xml"/><Relationship Id="rId1697" Type="http://schemas.openxmlformats.org/officeDocument/2006/relationships/slideLayout" Target="../slideLayouts/slideLayout1697.xml"/><Relationship Id="rId1698" Type="http://schemas.openxmlformats.org/officeDocument/2006/relationships/slideLayout" Target="../slideLayouts/slideLayout1698.xml"/><Relationship Id="rId1699" Type="http://schemas.openxmlformats.org/officeDocument/2006/relationships/slideLayout" Target="../slideLayouts/slideLayout1699.xml"/><Relationship Id="rId830" Type="http://schemas.openxmlformats.org/officeDocument/2006/relationships/slideLayout" Target="../slideLayouts/slideLayout830.xml"/><Relationship Id="rId831" Type="http://schemas.openxmlformats.org/officeDocument/2006/relationships/slideLayout" Target="../slideLayouts/slideLayout831.xml"/><Relationship Id="rId832" Type="http://schemas.openxmlformats.org/officeDocument/2006/relationships/slideLayout" Target="../slideLayouts/slideLayout832.xml"/><Relationship Id="rId833" Type="http://schemas.openxmlformats.org/officeDocument/2006/relationships/slideLayout" Target="../slideLayouts/slideLayout833.xml"/><Relationship Id="rId440" Type="http://schemas.openxmlformats.org/officeDocument/2006/relationships/slideLayout" Target="../slideLayouts/slideLayout440.xml"/><Relationship Id="rId441" Type="http://schemas.openxmlformats.org/officeDocument/2006/relationships/slideLayout" Target="../slideLayouts/slideLayout441.xml"/><Relationship Id="rId442" Type="http://schemas.openxmlformats.org/officeDocument/2006/relationships/slideLayout" Target="../slideLayouts/slideLayout442.xml"/><Relationship Id="rId443" Type="http://schemas.openxmlformats.org/officeDocument/2006/relationships/slideLayout" Target="../slideLayouts/slideLayout443.xml"/><Relationship Id="rId444" Type="http://schemas.openxmlformats.org/officeDocument/2006/relationships/slideLayout" Target="../slideLayouts/slideLayout444.xml"/><Relationship Id="rId445" Type="http://schemas.openxmlformats.org/officeDocument/2006/relationships/slideLayout" Target="../slideLayouts/slideLayout445.xml"/><Relationship Id="rId446" Type="http://schemas.openxmlformats.org/officeDocument/2006/relationships/slideLayout" Target="../slideLayouts/slideLayout446.xml"/><Relationship Id="rId447" Type="http://schemas.openxmlformats.org/officeDocument/2006/relationships/slideLayout" Target="../slideLayouts/slideLayout447.xml"/><Relationship Id="rId448" Type="http://schemas.openxmlformats.org/officeDocument/2006/relationships/slideLayout" Target="../slideLayouts/slideLayout448.xml"/><Relationship Id="rId449" Type="http://schemas.openxmlformats.org/officeDocument/2006/relationships/slideLayout" Target="../slideLayouts/slideLayout449.xml"/><Relationship Id="rId834" Type="http://schemas.openxmlformats.org/officeDocument/2006/relationships/slideLayout" Target="../slideLayouts/slideLayout834.xml"/><Relationship Id="rId835" Type="http://schemas.openxmlformats.org/officeDocument/2006/relationships/slideLayout" Target="../slideLayouts/slideLayout835.xml"/><Relationship Id="rId836" Type="http://schemas.openxmlformats.org/officeDocument/2006/relationships/slideLayout" Target="../slideLayouts/slideLayout836.xml"/><Relationship Id="rId837" Type="http://schemas.openxmlformats.org/officeDocument/2006/relationships/slideLayout" Target="../slideLayouts/slideLayout837.xml"/><Relationship Id="rId838" Type="http://schemas.openxmlformats.org/officeDocument/2006/relationships/slideLayout" Target="../slideLayouts/slideLayout838.xml"/><Relationship Id="rId839" Type="http://schemas.openxmlformats.org/officeDocument/2006/relationships/slideLayout" Target="../slideLayouts/slideLayout839.xml"/><Relationship Id="rId1300" Type="http://schemas.openxmlformats.org/officeDocument/2006/relationships/slideLayout" Target="../slideLayouts/slideLayout1300.xml"/><Relationship Id="rId1301" Type="http://schemas.openxmlformats.org/officeDocument/2006/relationships/slideLayout" Target="../slideLayouts/slideLayout1301.xml"/><Relationship Id="rId1302" Type="http://schemas.openxmlformats.org/officeDocument/2006/relationships/slideLayout" Target="../slideLayouts/slideLayout1302.xml"/><Relationship Id="rId1303" Type="http://schemas.openxmlformats.org/officeDocument/2006/relationships/slideLayout" Target="../slideLayouts/slideLayout1303.xml"/><Relationship Id="rId1304" Type="http://schemas.openxmlformats.org/officeDocument/2006/relationships/slideLayout" Target="../slideLayouts/slideLayout1304.xml"/><Relationship Id="rId1305" Type="http://schemas.openxmlformats.org/officeDocument/2006/relationships/slideLayout" Target="../slideLayouts/slideLayout1305.xml"/><Relationship Id="rId1306" Type="http://schemas.openxmlformats.org/officeDocument/2006/relationships/slideLayout" Target="../slideLayouts/slideLayout1306.xml"/><Relationship Id="rId1307" Type="http://schemas.openxmlformats.org/officeDocument/2006/relationships/slideLayout" Target="../slideLayouts/slideLayout1307.xml"/><Relationship Id="rId1308" Type="http://schemas.openxmlformats.org/officeDocument/2006/relationships/slideLayout" Target="../slideLayouts/slideLayout1308.xml"/><Relationship Id="rId1309" Type="http://schemas.openxmlformats.org/officeDocument/2006/relationships/slideLayout" Target="../slideLayouts/slideLayout1309.xml"/><Relationship Id="rId840" Type="http://schemas.openxmlformats.org/officeDocument/2006/relationships/slideLayout" Target="../slideLayouts/slideLayout840.xml"/><Relationship Id="rId841" Type="http://schemas.openxmlformats.org/officeDocument/2006/relationships/slideLayout" Target="../slideLayouts/slideLayout841.xml"/><Relationship Id="rId450" Type="http://schemas.openxmlformats.org/officeDocument/2006/relationships/slideLayout" Target="../slideLayouts/slideLayout450.xml"/><Relationship Id="rId451" Type="http://schemas.openxmlformats.org/officeDocument/2006/relationships/slideLayout" Target="../slideLayouts/slideLayout451.xml"/><Relationship Id="rId452" Type="http://schemas.openxmlformats.org/officeDocument/2006/relationships/slideLayout" Target="../slideLayouts/slideLayout452.xml"/><Relationship Id="rId453" Type="http://schemas.openxmlformats.org/officeDocument/2006/relationships/slideLayout" Target="../slideLayouts/slideLayout453.xml"/><Relationship Id="rId454" Type="http://schemas.openxmlformats.org/officeDocument/2006/relationships/slideLayout" Target="../slideLayouts/slideLayout454.xml"/><Relationship Id="rId455" Type="http://schemas.openxmlformats.org/officeDocument/2006/relationships/slideLayout" Target="../slideLayouts/slideLayout455.xml"/><Relationship Id="rId456" Type="http://schemas.openxmlformats.org/officeDocument/2006/relationships/slideLayout" Target="../slideLayouts/slideLayout456.xml"/><Relationship Id="rId457" Type="http://schemas.openxmlformats.org/officeDocument/2006/relationships/slideLayout" Target="../slideLayouts/slideLayout457.xml"/><Relationship Id="rId458" Type="http://schemas.openxmlformats.org/officeDocument/2006/relationships/slideLayout" Target="../slideLayouts/slideLayout458.xml"/><Relationship Id="rId459" Type="http://schemas.openxmlformats.org/officeDocument/2006/relationships/slideLayout" Target="../slideLayouts/slideLayout459.xml"/><Relationship Id="rId842" Type="http://schemas.openxmlformats.org/officeDocument/2006/relationships/slideLayout" Target="../slideLayouts/slideLayout842.xml"/><Relationship Id="rId843" Type="http://schemas.openxmlformats.org/officeDocument/2006/relationships/slideLayout" Target="../slideLayouts/slideLayout843.xml"/><Relationship Id="rId844" Type="http://schemas.openxmlformats.org/officeDocument/2006/relationships/slideLayout" Target="../slideLayouts/slideLayout844.xml"/><Relationship Id="rId845" Type="http://schemas.openxmlformats.org/officeDocument/2006/relationships/slideLayout" Target="../slideLayouts/slideLayout845.xml"/><Relationship Id="rId846" Type="http://schemas.openxmlformats.org/officeDocument/2006/relationships/slideLayout" Target="../slideLayouts/slideLayout846.xml"/><Relationship Id="rId847" Type="http://schemas.openxmlformats.org/officeDocument/2006/relationships/slideLayout" Target="../slideLayouts/slideLayout847.xml"/><Relationship Id="rId848" Type="http://schemas.openxmlformats.org/officeDocument/2006/relationships/slideLayout" Target="../slideLayouts/slideLayout848.xml"/><Relationship Id="rId849" Type="http://schemas.openxmlformats.org/officeDocument/2006/relationships/slideLayout" Target="../slideLayouts/slideLayout849.xml"/><Relationship Id="rId1700" Type="http://schemas.openxmlformats.org/officeDocument/2006/relationships/slideLayout" Target="../slideLayouts/slideLayout1700.xml"/><Relationship Id="rId1701" Type="http://schemas.openxmlformats.org/officeDocument/2006/relationships/slideLayout" Target="../slideLayouts/slideLayout1701.xml"/><Relationship Id="rId1702" Type="http://schemas.openxmlformats.org/officeDocument/2006/relationships/slideLayout" Target="../slideLayouts/slideLayout1702.xml"/><Relationship Id="rId1703" Type="http://schemas.openxmlformats.org/officeDocument/2006/relationships/slideLayout" Target="../slideLayouts/slideLayout1703.xml"/><Relationship Id="rId1310" Type="http://schemas.openxmlformats.org/officeDocument/2006/relationships/slideLayout" Target="../slideLayouts/slideLayout1310.xml"/><Relationship Id="rId1311" Type="http://schemas.openxmlformats.org/officeDocument/2006/relationships/slideLayout" Target="../slideLayouts/slideLayout1311.xml"/><Relationship Id="rId1312" Type="http://schemas.openxmlformats.org/officeDocument/2006/relationships/slideLayout" Target="../slideLayouts/slideLayout1312.xml"/><Relationship Id="rId1313" Type="http://schemas.openxmlformats.org/officeDocument/2006/relationships/slideLayout" Target="../slideLayouts/slideLayout1313.xml"/><Relationship Id="rId1314" Type="http://schemas.openxmlformats.org/officeDocument/2006/relationships/slideLayout" Target="../slideLayouts/slideLayout1314.xml"/><Relationship Id="rId1315" Type="http://schemas.openxmlformats.org/officeDocument/2006/relationships/slideLayout" Target="../slideLayouts/slideLayout1315.xml"/><Relationship Id="rId1316" Type="http://schemas.openxmlformats.org/officeDocument/2006/relationships/slideLayout" Target="../slideLayouts/slideLayout1316.xml"/><Relationship Id="rId1317" Type="http://schemas.openxmlformats.org/officeDocument/2006/relationships/slideLayout" Target="../slideLayouts/slideLayout1317.xml"/><Relationship Id="rId1318" Type="http://schemas.openxmlformats.org/officeDocument/2006/relationships/slideLayout" Target="../slideLayouts/slideLayout1318.xml"/><Relationship Id="rId1319" Type="http://schemas.openxmlformats.org/officeDocument/2006/relationships/slideLayout" Target="../slideLayouts/slideLayout1319.xml"/><Relationship Id="rId850" Type="http://schemas.openxmlformats.org/officeDocument/2006/relationships/slideLayout" Target="../slideLayouts/slideLayout850.xml"/><Relationship Id="rId851" Type="http://schemas.openxmlformats.org/officeDocument/2006/relationships/slideLayout" Target="../slideLayouts/slideLayout851.xml"/><Relationship Id="rId460" Type="http://schemas.openxmlformats.org/officeDocument/2006/relationships/slideLayout" Target="../slideLayouts/slideLayout460.xml"/><Relationship Id="rId461" Type="http://schemas.openxmlformats.org/officeDocument/2006/relationships/slideLayout" Target="../slideLayouts/slideLayout461.xml"/><Relationship Id="rId462" Type="http://schemas.openxmlformats.org/officeDocument/2006/relationships/slideLayout" Target="../slideLayouts/slideLayout462.xml"/><Relationship Id="rId463" Type="http://schemas.openxmlformats.org/officeDocument/2006/relationships/slideLayout" Target="../slideLayouts/slideLayout463.xml"/><Relationship Id="rId464" Type="http://schemas.openxmlformats.org/officeDocument/2006/relationships/slideLayout" Target="../slideLayouts/slideLayout464.xml"/><Relationship Id="rId465" Type="http://schemas.openxmlformats.org/officeDocument/2006/relationships/slideLayout" Target="../slideLayouts/slideLayout465.xml"/><Relationship Id="rId466" Type="http://schemas.openxmlformats.org/officeDocument/2006/relationships/slideLayout" Target="../slideLayouts/slideLayout466.xml"/><Relationship Id="rId467" Type="http://schemas.openxmlformats.org/officeDocument/2006/relationships/slideLayout" Target="../slideLayouts/slideLayout467.xml"/><Relationship Id="rId468" Type="http://schemas.openxmlformats.org/officeDocument/2006/relationships/slideLayout" Target="../slideLayouts/slideLayout468.xml"/><Relationship Id="rId469" Type="http://schemas.openxmlformats.org/officeDocument/2006/relationships/slideLayout" Target="../slideLayouts/slideLayout469.xml"/><Relationship Id="rId852" Type="http://schemas.openxmlformats.org/officeDocument/2006/relationships/slideLayout" Target="../slideLayouts/slideLayout852.xml"/><Relationship Id="rId853" Type="http://schemas.openxmlformats.org/officeDocument/2006/relationships/slideLayout" Target="../slideLayouts/slideLayout853.xml"/><Relationship Id="rId854" Type="http://schemas.openxmlformats.org/officeDocument/2006/relationships/slideLayout" Target="../slideLayouts/slideLayout854.xml"/><Relationship Id="rId855" Type="http://schemas.openxmlformats.org/officeDocument/2006/relationships/slideLayout" Target="../slideLayouts/slideLayout855.xml"/><Relationship Id="rId856" Type="http://schemas.openxmlformats.org/officeDocument/2006/relationships/slideLayout" Target="../slideLayouts/slideLayout856.xml"/><Relationship Id="rId857" Type="http://schemas.openxmlformats.org/officeDocument/2006/relationships/slideLayout" Target="../slideLayouts/slideLayout857.xml"/><Relationship Id="rId858" Type="http://schemas.openxmlformats.org/officeDocument/2006/relationships/slideLayout" Target="../slideLayouts/slideLayout858.xml"/><Relationship Id="rId859" Type="http://schemas.openxmlformats.org/officeDocument/2006/relationships/slideLayout" Target="../slideLayouts/slideLayout859.xml"/><Relationship Id="rId1704" Type="http://schemas.openxmlformats.org/officeDocument/2006/relationships/slideLayout" Target="../slideLayouts/slideLayout1704.xml"/><Relationship Id="rId1705" Type="http://schemas.openxmlformats.org/officeDocument/2006/relationships/slideLayout" Target="../slideLayouts/slideLayout1705.xml"/><Relationship Id="rId1706" Type="http://schemas.openxmlformats.org/officeDocument/2006/relationships/slideLayout" Target="../slideLayouts/slideLayout1706.xml"/><Relationship Id="rId1707" Type="http://schemas.openxmlformats.org/officeDocument/2006/relationships/slideLayout" Target="../slideLayouts/slideLayout1707.xml"/><Relationship Id="rId1708" Type="http://schemas.openxmlformats.org/officeDocument/2006/relationships/slideLayout" Target="../slideLayouts/slideLayout1708.xml"/><Relationship Id="rId1709" Type="http://schemas.openxmlformats.org/officeDocument/2006/relationships/slideLayout" Target="../slideLayouts/slideLayout1709.xml"/><Relationship Id="rId1710" Type="http://schemas.openxmlformats.org/officeDocument/2006/relationships/slideLayout" Target="../slideLayouts/slideLayout1710.xml"/><Relationship Id="rId1711" Type="http://schemas.openxmlformats.org/officeDocument/2006/relationships/slideLayout" Target="../slideLayouts/slideLayout1711.xml"/><Relationship Id="rId1712" Type="http://schemas.openxmlformats.org/officeDocument/2006/relationships/slideLayout" Target="../slideLayouts/slideLayout1712.xml"/><Relationship Id="rId1713" Type="http://schemas.openxmlformats.org/officeDocument/2006/relationships/slideLayout" Target="../slideLayouts/slideLayout1713.xml"/><Relationship Id="rId1320" Type="http://schemas.openxmlformats.org/officeDocument/2006/relationships/slideLayout" Target="../slideLayouts/slideLayout1320.xml"/><Relationship Id="rId1321" Type="http://schemas.openxmlformats.org/officeDocument/2006/relationships/slideLayout" Target="../slideLayouts/slideLayout1321.xml"/><Relationship Id="rId1322" Type="http://schemas.openxmlformats.org/officeDocument/2006/relationships/slideLayout" Target="../slideLayouts/slideLayout1322.xml"/><Relationship Id="rId1323" Type="http://schemas.openxmlformats.org/officeDocument/2006/relationships/slideLayout" Target="../slideLayouts/slideLayout1323.xml"/><Relationship Id="rId1324" Type="http://schemas.openxmlformats.org/officeDocument/2006/relationships/slideLayout" Target="../slideLayouts/slideLayout1324.xml"/><Relationship Id="rId1325" Type="http://schemas.openxmlformats.org/officeDocument/2006/relationships/slideLayout" Target="../slideLayouts/slideLayout1325.xml"/><Relationship Id="rId1326" Type="http://schemas.openxmlformats.org/officeDocument/2006/relationships/slideLayout" Target="../slideLayouts/slideLayout1326.xml"/><Relationship Id="rId1327" Type="http://schemas.openxmlformats.org/officeDocument/2006/relationships/slideLayout" Target="../slideLayouts/slideLayout1327.xml"/><Relationship Id="rId1328" Type="http://schemas.openxmlformats.org/officeDocument/2006/relationships/slideLayout" Target="../slideLayouts/slideLayout1328.xml"/><Relationship Id="rId1329" Type="http://schemas.openxmlformats.org/officeDocument/2006/relationships/slideLayout" Target="../slideLayouts/slideLayout1329.xml"/><Relationship Id="rId860" Type="http://schemas.openxmlformats.org/officeDocument/2006/relationships/slideLayout" Target="../slideLayouts/slideLayout860.xml"/><Relationship Id="rId861" Type="http://schemas.openxmlformats.org/officeDocument/2006/relationships/slideLayout" Target="../slideLayouts/slideLayout861.xml"/><Relationship Id="rId470" Type="http://schemas.openxmlformats.org/officeDocument/2006/relationships/slideLayout" Target="../slideLayouts/slideLayout470.xml"/><Relationship Id="rId471" Type="http://schemas.openxmlformats.org/officeDocument/2006/relationships/slideLayout" Target="../slideLayouts/slideLayout471.xml"/><Relationship Id="rId472" Type="http://schemas.openxmlformats.org/officeDocument/2006/relationships/slideLayout" Target="../slideLayouts/slideLayout472.xml"/><Relationship Id="rId473" Type="http://schemas.openxmlformats.org/officeDocument/2006/relationships/slideLayout" Target="../slideLayouts/slideLayout473.xml"/><Relationship Id="rId474" Type="http://schemas.openxmlformats.org/officeDocument/2006/relationships/slideLayout" Target="../slideLayouts/slideLayout474.xml"/><Relationship Id="rId475" Type="http://schemas.openxmlformats.org/officeDocument/2006/relationships/slideLayout" Target="../slideLayouts/slideLayout475.xml"/><Relationship Id="rId476" Type="http://schemas.openxmlformats.org/officeDocument/2006/relationships/slideLayout" Target="../slideLayouts/slideLayout476.xml"/><Relationship Id="rId477" Type="http://schemas.openxmlformats.org/officeDocument/2006/relationships/slideLayout" Target="../slideLayouts/slideLayout477.xml"/><Relationship Id="rId478" Type="http://schemas.openxmlformats.org/officeDocument/2006/relationships/slideLayout" Target="../slideLayouts/slideLayout478.xml"/><Relationship Id="rId479" Type="http://schemas.openxmlformats.org/officeDocument/2006/relationships/slideLayout" Target="../slideLayouts/slideLayout479.xml"/><Relationship Id="rId862" Type="http://schemas.openxmlformats.org/officeDocument/2006/relationships/slideLayout" Target="../slideLayouts/slideLayout862.xml"/><Relationship Id="rId863" Type="http://schemas.openxmlformats.org/officeDocument/2006/relationships/slideLayout" Target="../slideLayouts/slideLayout863.xml"/><Relationship Id="rId864" Type="http://schemas.openxmlformats.org/officeDocument/2006/relationships/slideLayout" Target="../slideLayouts/slideLayout864.xml"/><Relationship Id="rId865" Type="http://schemas.openxmlformats.org/officeDocument/2006/relationships/slideLayout" Target="../slideLayouts/slideLayout865.xml"/><Relationship Id="rId866" Type="http://schemas.openxmlformats.org/officeDocument/2006/relationships/slideLayout" Target="../slideLayouts/slideLayout866.xml"/><Relationship Id="rId867" Type="http://schemas.openxmlformats.org/officeDocument/2006/relationships/slideLayout" Target="../slideLayouts/slideLayout867.xml"/><Relationship Id="rId868" Type="http://schemas.openxmlformats.org/officeDocument/2006/relationships/slideLayout" Target="../slideLayouts/slideLayout868.xml"/><Relationship Id="rId869" Type="http://schemas.openxmlformats.org/officeDocument/2006/relationships/slideLayout" Target="../slideLayouts/slideLayout869.xml"/><Relationship Id="rId1714" Type="http://schemas.openxmlformats.org/officeDocument/2006/relationships/slideLayout" Target="../slideLayouts/slideLayout1714.xml"/><Relationship Id="rId1715" Type="http://schemas.openxmlformats.org/officeDocument/2006/relationships/slideLayout" Target="../slideLayouts/slideLayout1715.xml"/><Relationship Id="rId1716" Type="http://schemas.openxmlformats.org/officeDocument/2006/relationships/slideLayout" Target="../slideLayouts/slideLayout1716.xml"/><Relationship Id="rId1717" Type="http://schemas.openxmlformats.org/officeDocument/2006/relationships/slideLayout" Target="../slideLayouts/slideLayout1717.xml"/><Relationship Id="rId1718" Type="http://schemas.openxmlformats.org/officeDocument/2006/relationships/slideLayout" Target="../slideLayouts/slideLayout1718.xml"/><Relationship Id="rId1719" Type="http://schemas.openxmlformats.org/officeDocument/2006/relationships/slideLayout" Target="../slideLayouts/slideLayout1719.xml"/><Relationship Id="rId1720" Type="http://schemas.openxmlformats.org/officeDocument/2006/relationships/slideLayout" Target="../slideLayouts/slideLayout1720.xml"/><Relationship Id="rId1721" Type="http://schemas.openxmlformats.org/officeDocument/2006/relationships/slideLayout" Target="../slideLayouts/slideLayout1721.xml"/><Relationship Id="rId1722" Type="http://schemas.openxmlformats.org/officeDocument/2006/relationships/slideLayout" Target="../slideLayouts/slideLayout1722.xml"/><Relationship Id="rId1723" Type="http://schemas.openxmlformats.org/officeDocument/2006/relationships/slideLayout" Target="../slideLayouts/slideLayout1723.xml"/><Relationship Id="rId1330" Type="http://schemas.openxmlformats.org/officeDocument/2006/relationships/slideLayout" Target="../slideLayouts/slideLayout1330.xml"/><Relationship Id="rId1331" Type="http://schemas.openxmlformats.org/officeDocument/2006/relationships/slideLayout" Target="../slideLayouts/slideLayout1331.xml"/><Relationship Id="rId1332" Type="http://schemas.openxmlformats.org/officeDocument/2006/relationships/slideLayout" Target="../slideLayouts/slideLayout1332.xml"/><Relationship Id="rId1333" Type="http://schemas.openxmlformats.org/officeDocument/2006/relationships/slideLayout" Target="../slideLayouts/slideLayout1333.xml"/><Relationship Id="rId1334" Type="http://schemas.openxmlformats.org/officeDocument/2006/relationships/slideLayout" Target="../slideLayouts/slideLayout1334.xml"/><Relationship Id="rId1335" Type="http://schemas.openxmlformats.org/officeDocument/2006/relationships/slideLayout" Target="../slideLayouts/slideLayout1335.xml"/><Relationship Id="rId1336" Type="http://schemas.openxmlformats.org/officeDocument/2006/relationships/slideLayout" Target="../slideLayouts/slideLayout1336.xml"/><Relationship Id="rId1337" Type="http://schemas.openxmlformats.org/officeDocument/2006/relationships/slideLayout" Target="../slideLayouts/slideLayout1337.xml"/><Relationship Id="rId1338" Type="http://schemas.openxmlformats.org/officeDocument/2006/relationships/slideLayout" Target="../slideLayouts/slideLayout1338.xml"/><Relationship Id="rId1339" Type="http://schemas.openxmlformats.org/officeDocument/2006/relationships/slideLayout" Target="../slideLayouts/slideLayout1339.xml"/><Relationship Id="rId870" Type="http://schemas.openxmlformats.org/officeDocument/2006/relationships/slideLayout" Target="../slideLayouts/slideLayout870.xml"/><Relationship Id="rId871" Type="http://schemas.openxmlformats.org/officeDocument/2006/relationships/slideLayout" Target="../slideLayouts/slideLayout871.xml"/><Relationship Id="rId480" Type="http://schemas.openxmlformats.org/officeDocument/2006/relationships/slideLayout" Target="../slideLayouts/slideLayout480.xml"/><Relationship Id="rId481" Type="http://schemas.openxmlformats.org/officeDocument/2006/relationships/slideLayout" Target="../slideLayouts/slideLayout481.xml"/><Relationship Id="rId482" Type="http://schemas.openxmlformats.org/officeDocument/2006/relationships/slideLayout" Target="../slideLayouts/slideLayout482.xml"/><Relationship Id="rId483" Type="http://schemas.openxmlformats.org/officeDocument/2006/relationships/slideLayout" Target="../slideLayouts/slideLayout483.xml"/><Relationship Id="rId484" Type="http://schemas.openxmlformats.org/officeDocument/2006/relationships/slideLayout" Target="../slideLayouts/slideLayout484.xml"/><Relationship Id="rId485" Type="http://schemas.openxmlformats.org/officeDocument/2006/relationships/slideLayout" Target="../slideLayouts/slideLayout485.xml"/><Relationship Id="rId486" Type="http://schemas.openxmlformats.org/officeDocument/2006/relationships/slideLayout" Target="../slideLayouts/slideLayout486.xml"/><Relationship Id="rId487" Type="http://schemas.openxmlformats.org/officeDocument/2006/relationships/slideLayout" Target="../slideLayouts/slideLayout487.xml"/><Relationship Id="rId488" Type="http://schemas.openxmlformats.org/officeDocument/2006/relationships/slideLayout" Target="../slideLayouts/slideLayout488.xml"/><Relationship Id="rId489" Type="http://schemas.openxmlformats.org/officeDocument/2006/relationships/slideLayout" Target="../slideLayouts/slideLayout489.xml"/><Relationship Id="rId872" Type="http://schemas.openxmlformats.org/officeDocument/2006/relationships/slideLayout" Target="../slideLayouts/slideLayout872.xml"/><Relationship Id="rId873" Type="http://schemas.openxmlformats.org/officeDocument/2006/relationships/slideLayout" Target="../slideLayouts/slideLayout873.xml"/><Relationship Id="rId874" Type="http://schemas.openxmlformats.org/officeDocument/2006/relationships/slideLayout" Target="../slideLayouts/slideLayout874.xml"/><Relationship Id="rId875" Type="http://schemas.openxmlformats.org/officeDocument/2006/relationships/slideLayout" Target="../slideLayouts/slideLayout875.xml"/><Relationship Id="rId876" Type="http://schemas.openxmlformats.org/officeDocument/2006/relationships/slideLayout" Target="../slideLayouts/slideLayout876.xml"/><Relationship Id="rId877" Type="http://schemas.openxmlformats.org/officeDocument/2006/relationships/slideLayout" Target="../slideLayouts/slideLayout877.xml"/><Relationship Id="rId878" Type="http://schemas.openxmlformats.org/officeDocument/2006/relationships/slideLayout" Target="../slideLayouts/slideLayout878.xml"/><Relationship Id="rId879" Type="http://schemas.openxmlformats.org/officeDocument/2006/relationships/slideLayout" Target="../slideLayouts/slideLayout879.xml"/><Relationship Id="rId1724" Type="http://schemas.openxmlformats.org/officeDocument/2006/relationships/slideLayout" Target="../slideLayouts/slideLayout1724.xml"/><Relationship Id="rId1725" Type="http://schemas.openxmlformats.org/officeDocument/2006/relationships/slideLayout" Target="../slideLayouts/slideLayout1725.xml"/><Relationship Id="rId1726" Type="http://schemas.openxmlformats.org/officeDocument/2006/relationships/slideLayout" Target="../slideLayouts/slideLayout1726.xml"/><Relationship Id="rId1727" Type="http://schemas.openxmlformats.org/officeDocument/2006/relationships/slideLayout" Target="../slideLayouts/slideLayout1727.xml"/><Relationship Id="rId1728" Type="http://schemas.openxmlformats.org/officeDocument/2006/relationships/slideLayout" Target="../slideLayouts/slideLayout1728.xml"/><Relationship Id="rId1729" Type="http://schemas.openxmlformats.org/officeDocument/2006/relationships/slideLayout" Target="../slideLayouts/slideLayout1729.xml"/><Relationship Id="rId1730" Type="http://schemas.openxmlformats.org/officeDocument/2006/relationships/slideLayout" Target="../slideLayouts/slideLayout1730.xml"/><Relationship Id="rId1731" Type="http://schemas.openxmlformats.org/officeDocument/2006/relationships/slideLayout" Target="../slideLayouts/slideLayout1731.xml"/><Relationship Id="rId1732" Type="http://schemas.openxmlformats.org/officeDocument/2006/relationships/slideLayout" Target="../slideLayouts/slideLayout1732.xml"/><Relationship Id="rId1733" Type="http://schemas.openxmlformats.org/officeDocument/2006/relationships/slideLayout" Target="../slideLayouts/slideLayout1733.xml"/><Relationship Id="rId1340" Type="http://schemas.openxmlformats.org/officeDocument/2006/relationships/slideLayout" Target="../slideLayouts/slideLayout1340.xml"/><Relationship Id="rId1341" Type="http://schemas.openxmlformats.org/officeDocument/2006/relationships/slideLayout" Target="../slideLayouts/slideLayout1341.xml"/><Relationship Id="rId1342" Type="http://schemas.openxmlformats.org/officeDocument/2006/relationships/slideLayout" Target="../slideLayouts/slideLayout1342.xml"/><Relationship Id="rId1343" Type="http://schemas.openxmlformats.org/officeDocument/2006/relationships/slideLayout" Target="../slideLayouts/slideLayout1343.xml"/><Relationship Id="rId1344" Type="http://schemas.openxmlformats.org/officeDocument/2006/relationships/slideLayout" Target="../slideLayouts/slideLayout1344.xml"/><Relationship Id="rId1345" Type="http://schemas.openxmlformats.org/officeDocument/2006/relationships/slideLayout" Target="../slideLayouts/slideLayout1345.xml"/><Relationship Id="rId1346" Type="http://schemas.openxmlformats.org/officeDocument/2006/relationships/slideLayout" Target="../slideLayouts/slideLayout1346.xml"/><Relationship Id="rId1347" Type="http://schemas.openxmlformats.org/officeDocument/2006/relationships/slideLayout" Target="../slideLayouts/slideLayout1347.xml"/><Relationship Id="rId1348" Type="http://schemas.openxmlformats.org/officeDocument/2006/relationships/slideLayout" Target="../slideLayouts/slideLayout1348.xml"/><Relationship Id="rId1349" Type="http://schemas.openxmlformats.org/officeDocument/2006/relationships/slideLayout" Target="../slideLayouts/slideLayout1349.xml"/><Relationship Id="rId880" Type="http://schemas.openxmlformats.org/officeDocument/2006/relationships/slideLayout" Target="../slideLayouts/slideLayout880.xml"/><Relationship Id="rId881" Type="http://schemas.openxmlformats.org/officeDocument/2006/relationships/slideLayout" Target="../slideLayouts/slideLayout881.xml"/><Relationship Id="rId490" Type="http://schemas.openxmlformats.org/officeDocument/2006/relationships/slideLayout" Target="../slideLayouts/slideLayout490.xml"/><Relationship Id="rId491" Type="http://schemas.openxmlformats.org/officeDocument/2006/relationships/slideLayout" Target="../slideLayouts/slideLayout491.xml"/><Relationship Id="rId492" Type="http://schemas.openxmlformats.org/officeDocument/2006/relationships/slideLayout" Target="../slideLayouts/slideLayout492.xml"/><Relationship Id="rId493" Type="http://schemas.openxmlformats.org/officeDocument/2006/relationships/slideLayout" Target="../slideLayouts/slideLayout493.xml"/><Relationship Id="rId494" Type="http://schemas.openxmlformats.org/officeDocument/2006/relationships/slideLayout" Target="../slideLayouts/slideLayout494.xml"/><Relationship Id="rId495" Type="http://schemas.openxmlformats.org/officeDocument/2006/relationships/slideLayout" Target="../slideLayouts/slideLayout495.xml"/><Relationship Id="rId496" Type="http://schemas.openxmlformats.org/officeDocument/2006/relationships/slideLayout" Target="../slideLayouts/slideLayout496.xml"/><Relationship Id="rId497" Type="http://schemas.openxmlformats.org/officeDocument/2006/relationships/slideLayout" Target="../slideLayouts/slideLayout497.xml"/><Relationship Id="rId498" Type="http://schemas.openxmlformats.org/officeDocument/2006/relationships/slideLayout" Target="../slideLayouts/slideLayout498.xml"/><Relationship Id="rId499" Type="http://schemas.openxmlformats.org/officeDocument/2006/relationships/slideLayout" Target="../slideLayouts/slideLayout499.xml"/><Relationship Id="rId882" Type="http://schemas.openxmlformats.org/officeDocument/2006/relationships/slideLayout" Target="../slideLayouts/slideLayout882.xml"/><Relationship Id="rId883" Type="http://schemas.openxmlformats.org/officeDocument/2006/relationships/slideLayout" Target="../slideLayouts/slideLayout883.xml"/><Relationship Id="rId884" Type="http://schemas.openxmlformats.org/officeDocument/2006/relationships/slideLayout" Target="../slideLayouts/slideLayout884.xml"/><Relationship Id="rId885" Type="http://schemas.openxmlformats.org/officeDocument/2006/relationships/slideLayout" Target="../slideLayouts/slideLayout885.xml"/><Relationship Id="rId886" Type="http://schemas.openxmlformats.org/officeDocument/2006/relationships/slideLayout" Target="../slideLayouts/slideLayout886.xml"/><Relationship Id="rId887" Type="http://schemas.openxmlformats.org/officeDocument/2006/relationships/slideLayout" Target="../slideLayouts/slideLayout887.xml"/><Relationship Id="rId888" Type="http://schemas.openxmlformats.org/officeDocument/2006/relationships/slideLayout" Target="../slideLayouts/slideLayout888.xml"/><Relationship Id="rId889" Type="http://schemas.openxmlformats.org/officeDocument/2006/relationships/slideLayout" Target="../slideLayouts/slideLayout889.xml"/><Relationship Id="rId1734" Type="http://schemas.openxmlformats.org/officeDocument/2006/relationships/slideLayout" Target="../slideLayouts/slideLayout1734.xml"/><Relationship Id="rId1735" Type="http://schemas.openxmlformats.org/officeDocument/2006/relationships/slideLayout" Target="../slideLayouts/slideLayout1735.xml"/><Relationship Id="rId1736" Type="http://schemas.openxmlformats.org/officeDocument/2006/relationships/slideLayout" Target="../slideLayouts/slideLayout1736.xml"/><Relationship Id="rId1737" Type="http://schemas.openxmlformats.org/officeDocument/2006/relationships/slideLayout" Target="../slideLayouts/slideLayout1737.xml"/><Relationship Id="rId1738" Type="http://schemas.openxmlformats.org/officeDocument/2006/relationships/slideLayout" Target="../slideLayouts/slideLayout1738.xml"/><Relationship Id="rId1739" Type="http://schemas.openxmlformats.org/officeDocument/2006/relationships/slideLayout" Target="../slideLayouts/slideLayout1739.xml"/><Relationship Id="rId1740" Type="http://schemas.openxmlformats.org/officeDocument/2006/relationships/slideLayout" Target="../slideLayouts/slideLayout1740.xml"/><Relationship Id="rId1741" Type="http://schemas.openxmlformats.org/officeDocument/2006/relationships/slideLayout" Target="../slideLayouts/slideLayout1741.xml"/><Relationship Id="rId1742" Type="http://schemas.openxmlformats.org/officeDocument/2006/relationships/slideLayout" Target="../slideLayouts/slideLayout1742.xml"/><Relationship Id="rId1743" Type="http://schemas.openxmlformats.org/officeDocument/2006/relationships/slideLayout" Target="../slideLayouts/slideLayout1743.xml"/><Relationship Id="rId1350" Type="http://schemas.openxmlformats.org/officeDocument/2006/relationships/slideLayout" Target="../slideLayouts/slideLayout1350.xml"/><Relationship Id="rId1351" Type="http://schemas.openxmlformats.org/officeDocument/2006/relationships/slideLayout" Target="../slideLayouts/slideLayout1351.xml"/><Relationship Id="rId1352" Type="http://schemas.openxmlformats.org/officeDocument/2006/relationships/slideLayout" Target="../slideLayouts/slideLayout1352.xml"/><Relationship Id="rId1353" Type="http://schemas.openxmlformats.org/officeDocument/2006/relationships/slideLayout" Target="../slideLayouts/slideLayout1353.xml"/><Relationship Id="rId1354" Type="http://schemas.openxmlformats.org/officeDocument/2006/relationships/slideLayout" Target="../slideLayouts/slideLayout1354.xml"/><Relationship Id="rId1355" Type="http://schemas.openxmlformats.org/officeDocument/2006/relationships/slideLayout" Target="../slideLayouts/slideLayout1355.xml"/><Relationship Id="rId1356" Type="http://schemas.openxmlformats.org/officeDocument/2006/relationships/slideLayout" Target="../slideLayouts/slideLayout1356.xml"/><Relationship Id="rId1357" Type="http://schemas.openxmlformats.org/officeDocument/2006/relationships/slideLayout" Target="../slideLayouts/slideLayout1357.xml"/><Relationship Id="rId1358" Type="http://schemas.openxmlformats.org/officeDocument/2006/relationships/slideLayout" Target="../slideLayouts/slideLayout1358.xml"/><Relationship Id="rId1359" Type="http://schemas.openxmlformats.org/officeDocument/2006/relationships/slideLayout" Target="../slideLayouts/slideLayout1359.xml"/><Relationship Id="rId890" Type="http://schemas.openxmlformats.org/officeDocument/2006/relationships/slideLayout" Target="../slideLayouts/slideLayout890.xml"/><Relationship Id="rId891" Type="http://schemas.openxmlformats.org/officeDocument/2006/relationships/slideLayout" Target="../slideLayouts/slideLayout891.xml"/><Relationship Id="rId892" Type="http://schemas.openxmlformats.org/officeDocument/2006/relationships/slideLayout" Target="../slideLayouts/slideLayout892.xml"/><Relationship Id="rId893" Type="http://schemas.openxmlformats.org/officeDocument/2006/relationships/slideLayout" Target="../slideLayouts/slideLayout893.xml"/><Relationship Id="rId894" Type="http://schemas.openxmlformats.org/officeDocument/2006/relationships/slideLayout" Target="../slideLayouts/slideLayout894.xml"/><Relationship Id="rId895" Type="http://schemas.openxmlformats.org/officeDocument/2006/relationships/slideLayout" Target="../slideLayouts/slideLayout895.xml"/><Relationship Id="rId896" Type="http://schemas.openxmlformats.org/officeDocument/2006/relationships/slideLayout" Target="../slideLayouts/slideLayout896.xml"/><Relationship Id="rId897" Type="http://schemas.openxmlformats.org/officeDocument/2006/relationships/slideLayout" Target="../slideLayouts/slideLayout897.xml"/><Relationship Id="rId898" Type="http://schemas.openxmlformats.org/officeDocument/2006/relationships/slideLayout" Target="../slideLayouts/slideLayout898.xml"/><Relationship Id="rId899" Type="http://schemas.openxmlformats.org/officeDocument/2006/relationships/slideLayout" Target="../slideLayouts/slideLayout899.xml"/><Relationship Id="rId1744" Type="http://schemas.openxmlformats.org/officeDocument/2006/relationships/slideLayout" Target="../slideLayouts/slideLayout1744.xml"/><Relationship Id="rId1745" Type="http://schemas.openxmlformats.org/officeDocument/2006/relationships/slideLayout" Target="../slideLayouts/slideLayout1745.xml"/><Relationship Id="rId1746" Type="http://schemas.openxmlformats.org/officeDocument/2006/relationships/slideLayout" Target="../slideLayouts/slideLayout1746.xml"/><Relationship Id="rId1747" Type="http://schemas.openxmlformats.org/officeDocument/2006/relationships/slideLayout" Target="../slideLayouts/slideLayout1747.xml"/><Relationship Id="rId1748" Type="http://schemas.openxmlformats.org/officeDocument/2006/relationships/slideLayout" Target="../slideLayouts/slideLayout1748.xml"/><Relationship Id="rId1749" Type="http://schemas.openxmlformats.org/officeDocument/2006/relationships/slideLayout" Target="../slideLayouts/slideLayout1749.xml"/><Relationship Id="rId100" Type="http://schemas.openxmlformats.org/officeDocument/2006/relationships/slideLayout" Target="../slideLayouts/slideLayout100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1750" Type="http://schemas.openxmlformats.org/officeDocument/2006/relationships/slideLayout" Target="../slideLayouts/slideLayout1750.xml"/><Relationship Id="rId1751" Type="http://schemas.openxmlformats.org/officeDocument/2006/relationships/slideLayout" Target="../slideLayouts/slideLayout1751.xml"/><Relationship Id="rId1752" Type="http://schemas.openxmlformats.org/officeDocument/2006/relationships/slideLayout" Target="../slideLayouts/slideLayout1752.xml"/><Relationship Id="rId1753" Type="http://schemas.openxmlformats.org/officeDocument/2006/relationships/slideLayout" Target="../slideLayouts/slideLayout1753.xml"/><Relationship Id="rId1360" Type="http://schemas.openxmlformats.org/officeDocument/2006/relationships/slideLayout" Target="../slideLayouts/slideLayout1360.xml"/><Relationship Id="rId1361" Type="http://schemas.openxmlformats.org/officeDocument/2006/relationships/slideLayout" Target="../slideLayouts/slideLayout1361.xml"/><Relationship Id="rId1362" Type="http://schemas.openxmlformats.org/officeDocument/2006/relationships/slideLayout" Target="../slideLayouts/slideLayout1362.xml"/><Relationship Id="rId1363" Type="http://schemas.openxmlformats.org/officeDocument/2006/relationships/slideLayout" Target="../slideLayouts/slideLayout1363.xml"/><Relationship Id="rId1364" Type="http://schemas.openxmlformats.org/officeDocument/2006/relationships/slideLayout" Target="../slideLayouts/slideLayout1364.xml"/><Relationship Id="rId1365" Type="http://schemas.openxmlformats.org/officeDocument/2006/relationships/slideLayout" Target="../slideLayouts/slideLayout1365.xml"/><Relationship Id="rId1366" Type="http://schemas.openxmlformats.org/officeDocument/2006/relationships/slideLayout" Target="../slideLayouts/slideLayout1366.xml"/><Relationship Id="rId1367" Type="http://schemas.openxmlformats.org/officeDocument/2006/relationships/slideLayout" Target="../slideLayouts/slideLayout1367.xml"/><Relationship Id="rId1368" Type="http://schemas.openxmlformats.org/officeDocument/2006/relationships/slideLayout" Target="../slideLayouts/slideLayout1368.xml"/><Relationship Id="rId1369" Type="http://schemas.openxmlformats.org/officeDocument/2006/relationships/slideLayout" Target="../slideLayouts/slideLayout1369.xml"/><Relationship Id="rId1754" Type="http://schemas.openxmlformats.org/officeDocument/2006/relationships/slideLayout" Target="../slideLayouts/slideLayout1754.xml"/><Relationship Id="rId1755" Type="http://schemas.openxmlformats.org/officeDocument/2006/relationships/slideLayout" Target="../slideLayouts/slideLayout1755.xml"/><Relationship Id="rId1756" Type="http://schemas.openxmlformats.org/officeDocument/2006/relationships/slideLayout" Target="../slideLayouts/slideLayout1756.xml"/><Relationship Id="rId1757" Type="http://schemas.openxmlformats.org/officeDocument/2006/relationships/slideLayout" Target="../slideLayouts/slideLayout1757.xml"/><Relationship Id="rId1758" Type="http://schemas.openxmlformats.org/officeDocument/2006/relationships/slideLayout" Target="../slideLayouts/slideLayout1758.xml"/><Relationship Id="rId1759" Type="http://schemas.openxmlformats.org/officeDocument/2006/relationships/slideLayout" Target="../slideLayouts/slideLayout17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1000" y="844714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381000" y="5376333"/>
            <a:ext cx="8382001" cy="1"/>
          </a:xfrm>
          <a:prstGeom prst="line">
            <a:avLst/>
          </a:prstGeom>
          <a:ln w="57150">
            <a:solidFill>
              <a:srgbClr val="3366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1295400" y="5409407"/>
            <a:ext cx="655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i="1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r>
              <a:t>Hellenic Aviation Society</a:t>
            </a:r>
          </a:p>
        </p:txBody>
      </p:sp>
      <p:pic>
        <p:nvPicPr>
          <p:cNvPr id="5" name="image1.jpeg" descr="HAS logo en.jpg"/>
          <p:cNvPicPr>
            <a:picLocks noChangeAspect="1"/>
          </p:cNvPicPr>
          <p:nvPr/>
        </p:nvPicPr>
        <p:blipFill>
          <a:blip r:embed="rId1886">
            <a:extLst/>
          </a:blip>
          <a:srcRect b="47179"/>
          <a:stretch>
            <a:fillRect/>
          </a:stretch>
        </p:blipFill>
        <p:spPr>
          <a:xfrm>
            <a:off x="0" y="123301"/>
            <a:ext cx="1298641" cy="65100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76729"/>
            <a:ext cx="8229600" cy="125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  <p:sldLayoutId id="2147483868" r:id="rId220"/>
    <p:sldLayoutId id="2147483869" r:id="rId221"/>
    <p:sldLayoutId id="2147483870" r:id="rId222"/>
    <p:sldLayoutId id="2147483871" r:id="rId223"/>
    <p:sldLayoutId id="2147483872" r:id="rId224"/>
    <p:sldLayoutId id="2147483873" r:id="rId225"/>
    <p:sldLayoutId id="2147483874" r:id="rId226"/>
    <p:sldLayoutId id="2147483875" r:id="rId227"/>
    <p:sldLayoutId id="2147483876" r:id="rId228"/>
    <p:sldLayoutId id="2147483877" r:id="rId229"/>
    <p:sldLayoutId id="2147483878" r:id="rId230"/>
    <p:sldLayoutId id="2147483879" r:id="rId231"/>
    <p:sldLayoutId id="2147483880" r:id="rId232"/>
    <p:sldLayoutId id="2147483881" r:id="rId233"/>
    <p:sldLayoutId id="2147483882" r:id="rId234"/>
    <p:sldLayoutId id="2147483883" r:id="rId235"/>
    <p:sldLayoutId id="2147483884" r:id="rId236"/>
    <p:sldLayoutId id="2147483885" r:id="rId237"/>
    <p:sldLayoutId id="2147483886" r:id="rId238"/>
    <p:sldLayoutId id="2147483887" r:id="rId239"/>
    <p:sldLayoutId id="2147483888" r:id="rId240"/>
    <p:sldLayoutId id="2147483889" r:id="rId241"/>
    <p:sldLayoutId id="2147483890" r:id="rId242"/>
    <p:sldLayoutId id="2147483891" r:id="rId243"/>
    <p:sldLayoutId id="2147483892" r:id="rId244"/>
    <p:sldLayoutId id="2147483893" r:id="rId245"/>
    <p:sldLayoutId id="2147483894" r:id="rId246"/>
    <p:sldLayoutId id="2147483895" r:id="rId247"/>
    <p:sldLayoutId id="2147483896" r:id="rId248"/>
    <p:sldLayoutId id="2147483897" r:id="rId249"/>
    <p:sldLayoutId id="2147483898" r:id="rId250"/>
    <p:sldLayoutId id="2147483899" r:id="rId251"/>
    <p:sldLayoutId id="2147483900" r:id="rId252"/>
    <p:sldLayoutId id="2147483901" r:id="rId253"/>
    <p:sldLayoutId id="2147483902" r:id="rId254"/>
    <p:sldLayoutId id="2147483903" r:id="rId255"/>
    <p:sldLayoutId id="2147483904" r:id="rId256"/>
    <p:sldLayoutId id="2147483905" r:id="rId257"/>
    <p:sldLayoutId id="2147483906" r:id="rId258"/>
    <p:sldLayoutId id="2147483907" r:id="rId259"/>
    <p:sldLayoutId id="2147483908" r:id="rId260"/>
    <p:sldLayoutId id="2147483909" r:id="rId261"/>
    <p:sldLayoutId id="2147483910" r:id="rId262"/>
    <p:sldLayoutId id="2147483911" r:id="rId263"/>
    <p:sldLayoutId id="2147483912" r:id="rId264"/>
    <p:sldLayoutId id="2147483913" r:id="rId265"/>
    <p:sldLayoutId id="2147483914" r:id="rId266"/>
    <p:sldLayoutId id="2147483915" r:id="rId267"/>
    <p:sldLayoutId id="2147483916" r:id="rId268"/>
    <p:sldLayoutId id="2147483917" r:id="rId269"/>
    <p:sldLayoutId id="2147483918" r:id="rId270"/>
    <p:sldLayoutId id="2147483919" r:id="rId271"/>
    <p:sldLayoutId id="2147483920" r:id="rId272"/>
    <p:sldLayoutId id="2147483921" r:id="rId273"/>
    <p:sldLayoutId id="2147483922" r:id="rId274"/>
    <p:sldLayoutId id="2147483923" r:id="rId275"/>
    <p:sldLayoutId id="2147483924" r:id="rId276"/>
    <p:sldLayoutId id="2147483925" r:id="rId277"/>
    <p:sldLayoutId id="2147483926" r:id="rId278"/>
    <p:sldLayoutId id="2147483927" r:id="rId279"/>
    <p:sldLayoutId id="2147483928" r:id="rId280"/>
    <p:sldLayoutId id="2147483929" r:id="rId281"/>
    <p:sldLayoutId id="2147483930" r:id="rId282"/>
    <p:sldLayoutId id="2147483931" r:id="rId283"/>
    <p:sldLayoutId id="2147483932" r:id="rId284"/>
    <p:sldLayoutId id="2147483933" r:id="rId285"/>
    <p:sldLayoutId id="2147483934" r:id="rId286"/>
    <p:sldLayoutId id="2147483935" r:id="rId287"/>
    <p:sldLayoutId id="2147483936" r:id="rId288"/>
    <p:sldLayoutId id="2147483937" r:id="rId289"/>
    <p:sldLayoutId id="2147483938" r:id="rId290"/>
    <p:sldLayoutId id="2147483939" r:id="rId291"/>
    <p:sldLayoutId id="2147483940" r:id="rId292"/>
    <p:sldLayoutId id="2147483941" r:id="rId293"/>
    <p:sldLayoutId id="2147483942" r:id="rId294"/>
    <p:sldLayoutId id="2147483943" r:id="rId295"/>
    <p:sldLayoutId id="2147483944" r:id="rId296"/>
    <p:sldLayoutId id="2147483945" r:id="rId297"/>
    <p:sldLayoutId id="2147483946" r:id="rId298"/>
    <p:sldLayoutId id="2147483947" r:id="rId299"/>
    <p:sldLayoutId id="2147483948" r:id="rId300"/>
    <p:sldLayoutId id="2147483949" r:id="rId301"/>
    <p:sldLayoutId id="2147483950" r:id="rId302"/>
    <p:sldLayoutId id="2147483951" r:id="rId303"/>
    <p:sldLayoutId id="2147483952" r:id="rId304"/>
    <p:sldLayoutId id="2147483953" r:id="rId305"/>
    <p:sldLayoutId id="2147483954" r:id="rId306"/>
    <p:sldLayoutId id="2147483955" r:id="rId307"/>
    <p:sldLayoutId id="2147483956" r:id="rId308"/>
    <p:sldLayoutId id="2147483957" r:id="rId309"/>
    <p:sldLayoutId id="2147483958" r:id="rId310"/>
    <p:sldLayoutId id="2147483959" r:id="rId311"/>
    <p:sldLayoutId id="2147483960" r:id="rId312"/>
    <p:sldLayoutId id="2147483961" r:id="rId313"/>
    <p:sldLayoutId id="2147483962" r:id="rId314"/>
    <p:sldLayoutId id="2147483963" r:id="rId315"/>
    <p:sldLayoutId id="2147483964" r:id="rId316"/>
    <p:sldLayoutId id="2147483965" r:id="rId317"/>
    <p:sldLayoutId id="2147483966" r:id="rId318"/>
    <p:sldLayoutId id="2147483967" r:id="rId319"/>
    <p:sldLayoutId id="2147483968" r:id="rId320"/>
    <p:sldLayoutId id="2147483969" r:id="rId321"/>
    <p:sldLayoutId id="2147483970" r:id="rId322"/>
    <p:sldLayoutId id="2147483971" r:id="rId323"/>
    <p:sldLayoutId id="2147483972" r:id="rId324"/>
    <p:sldLayoutId id="2147483973" r:id="rId325"/>
    <p:sldLayoutId id="2147483974" r:id="rId326"/>
    <p:sldLayoutId id="2147483975" r:id="rId327"/>
    <p:sldLayoutId id="2147483976" r:id="rId328"/>
    <p:sldLayoutId id="2147483977" r:id="rId329"/>
    <p:sldLayoutId id="2147483978" r:id="rId330"/>
    <p:sldLayoutId id="2147483979" r:id="rId331"/>
    <p:sldLayoutId id="2147483980" r:id="rId332"/>
    <p:sldLayoutId id="2147483981" r:id="rId333"/>
    <p:sldLayoutId id="2147483982" r:id="rId334"/>
    <p:sldLayoutId id="2147483983" r:id="rId335"/>
    <p:sldLayoutId id="2147483984" r:id="rId336"/>
    <p:sldLayoutId id="2147483985" r:id="rId337"/>
    <p:sldLayoutId id="2147483986" r:id="rId338"/>
    <p:sldLayoutId id="2147483987" r:id="rId339"/>
    <p:sldLayoutId id="2147483988" r:id="rId340"/>
    <p:sldLayoutId id="2147483989" r:id="rId341"/>
    <p:sldLayoutId id="2147483990" r:id="rId342"/>
    <p:sldLayoutId id="2147483991" r:id="rId343"/>
    <p:sldLayoutId id="2147483992" r:id="rId344"/>
    <p:sldLayoutId id="2147483993" r:id="rId345"/>
    <p:sldLayoutId id="2147483994" r:id="rId346"/>
    <p:sldLayoutId id="2147483995" r:id="rId347"/>
    <p:sldLayoutId id="2147483996" r:id="rId348"/>
    <p:sldLayoutId id="2147483997" r:id="rId349"/>
    <p:sldLayoutId id="2147483998" r:id="rId350"/>
    <p:sldLayoutId id="2147483999" r:id="rId351"/>
    <p:sldLayoutId id="2147484000" r:id="rId352"/>
    <p:sldLayoutId id="2147484001" r:id="rId353"/>
    <p:sldLayoutId id="2147484002" r:id="rId354"/>
    <p:sldLayoutId id="2147484003" r:id="rId355"/>
    <p:sldLayoutId id="2147484004" r:id="rId356"/>
    <p:sldLayoutId id="2147484005" r:id="rId357"/>
    <p:sldLayoutId id="2147484006" r:id="rId358"/>
    <p:sldLayoutId id="2147484007" r:id="rId359"/>
    <p:sldLayoutId id="2147484008" r:id="rId360"/>
    <p:sldLayoutId id="2147484009" r:id="rId361"/>
    <p:sldLayoutId id="2147484010" r:id="rId362"/>
    <p:sldLayoutId id="2147484011" r:id="rId363"/>
    <p:sldLayoutId id="2147484012" r:id="rId364"/>
    <p:sldLayoutId id="2147484013" r:id="rId365"/>
    <p:sldLayoutId id="2147484014" r:id="rId366"/>
    <p:sldLayoutId id="2147484015" r:id="rId367"/>
    <p:sldLayoutId id="2147484016" r:id="rId368"/>
    <p:sldLayoutId id="2147484017" r:id="rId369"/>
    <p:sldLayoutId id="2147484018" r:id="rId370"/>
    <p:sldLayoutId id="2147484019" r:id="rId371"/>
    <p:sldLayoutId id="2147484020" r:id="rId372"/>
    <p:sldLayoutId id="2147484021" r:id="rId373"/>
    <p:sldLayoutId id="2147484022" r:id="rId374"/>
    <p:sldLayoutId id="2147484023" r:id="rId375"/>
    <p:sldLayoutId id="2147484024" r:id="rId376"/>
    <p:sldLayoutId id="2147484025" r:id="rId377"/>
    <p:sldLayoutId id="2147484026" r:id="rId378"/>
    <p:sldLayoutId id="2147484027" r:id="rId379"/>
    <p:sldLayoutId id="2147484028" r:id="rId380"/>
    <p:sldLayoutId id="2147484029" r:id="rId381"/>
    <p:sldLayoutId id="2147484030" r:id="rId382"/>
    <p:sldLayoutId id="2147484031" r:id="rId383"/>
    <p:sldLayoutId id="2147484032" r:id="rId384"/>
    <p:sldLayoutId id="2147484033" r:id="rId385"/>
    <p:sldLayoutId id="2147484034" r:id="rId386"/>
    <p:sldLayoutId id="2147484035" r:id="rId387"/>
    <p:sldLayoutId id="2147484036" r:id="rId388"/>
    <p:sldLayoutId id="2147484037" r:id="rId389"/>
    <p:sldLayoutId id="2147484038" r:id="rId390"/>
    <p:sldLayoutId id="2147484039" r:id="rId391"/>
    <p:sldLayoutId id="2147484040" r:id="rId392"/>
    <p:sldLayoutId id="2147484041" r:id="rId393"/>
    <p:sldLayoutId id="2147484042" r:id="rId394"/>
    <p:sldLayoutId id="2147484043" r:id="rId395"/>
    <p:sldLayoutId id="2147484044" r:id="rId396"/>
    <p:sldLayoutId id="2147484045" r:id="rId397"/>
    <p:sldLayoutId id="2147484046" r:id="rId398"/>
    <p:sldLayoutId id="2147484047" r:id="rId399"/>
    <p:sldLayoutId id="2147484048" r:id="rId400"/>
    <p:sldLayoutId id="2147484049" r:id="rId401"/>
    <p:sldLayoutId id="2147484050" r:id="rId402"/>
    <p:sldLayoutId id="2147484051" r:id="rId403"/>
    <p:sldLayoutId id="2147484052" r:id="rId404"/>
    <p:sldLayoutId id="2147484053" r:id="rId405"/>
    <p:sldLayoutId id="2147484054" r:id="rId406"/>
    <p:sldLayoutId id="2147484055" r:id="rId407"/>
    <p:sldLayoutId id="2147484056" r:id="rId408"/>
    <p:sldLayoutId id="2147484057" r:id="rId409"/>
    <p:sldLayoutId id="2147484058" r:id="rId410"/>
    <p:sldLayoutId id="2147484059" r:id="rId411"/>
    <p:sldLayoutId id="2147484060" r:id="rId412"/>
    <p:sldLayoutId id="2147484061" r:id="rId413"/>
    <p:sldLayoutId id="2147484062" r:id="rId414"/>
    <p:sldLayoutId id="2147484063" r:id="rId415"/>
    <p:sldLayoutId id="2147484064" r:id="rId416"/>
    <p:sldLayoutId id="2147484065" r:id="rId417"/>
    <p:sldLayoutId id="2147484066" r:id="rId418"/>
    <p:sldLayoutId id="2147484067" r:id="rId419"/>
    <p:sldLayoutId id="2147484068" r:id="rId420"/>
    <p:sldLayoutId id="2147484069" r:id="rId421"/>
    <p:sldLayoutId id="2147484070" r:id="rId422"/>
    <p:sldLayoutId id="2147484071" r:id="rId423"/>
    <p:sldLayoutId id="2147484072" r:id="rId424"/>
    <p:sldLayoutId id="2147484073" r:id="rId425"/>
    <p:sldLayoutId id="2147484074" r:id="rId426"/>
    <p:sldLayoutId id="2147484075" r:id="rId427"/>
    <p:sldLayoutId id="2147484076" r:id="rId428"/>
    <p:sldLayoutId id="2147484077" r:id="rId429"/>
    <p:sldLayoutId id="2147484078" r:id="rId430"/>
    <p:sldLayoutId id="2147484079" r:id="rId431"/>
    <p:sldLayoutId id="2147484080" r:id="rId432"/>
    <p:sldLayoutId id="2147484081" r:id="rId433"/>
    <p:sldLayoutId id="2147484082" r:id="rId434"/>
    <p:sldLayoutId id="2147484083" r:id="rId435"/>
    <p:sldLayoutId id="2147484084" r:id="rId436"/>
    <p:sldLayoutId id="2147484085" r:id="rId437"/>
    <p:sldLayoutId id="2147484086" r:id="rId438"/>
    <p:sldLayoutId id="2147484087" r:id="rId439"/>
    <p:sldLayoutId id="2147484088" r:id="rId440"/>
    <p:sldLayoutId id="2147484089" r:id="rId441"/>
    <p:sldLayoutId id="2147484090" r:id="rId442"/>
    <p:sldLayoutId id="2147484091" r:id="rId443"/>
    <p:sldLayoutId id="2147484092" r:id="rId444"/>
    <p:sldLayoutId id="2147484093" r:id="rId445"/>
    <p:sldLayoutId id="2147484094" r:id="rId446"/>
    <p:sldLayoutId id="2147484095" r:id="rId447"/>
    <p:sldLayoutId id="2147484096" r:id="rId448"/>
    <p:sldLayoutId id="2147484097" r:id="rId449"/>
    <p:sldLayoutId id="2147484098" r:id="rId450"/>
    <p:sldLayoutId id="2147484099" r:id="rId451"/>
    <p:sldLayoutId id="2147484100" r:id="rId452"/>
    <p:sldLayoutId id="2147484101" r:id="rId453"/>
    <p:sldLayoutId id="2147484102" r:id="rId454"/>
    <p:sldLayoutId id="2147484103" r:id="rId455"/>
    <p:sldLayoutId id="2147484104" r:id="rId456"/>
    <p:sldLayoutId id="2147484105" r:id="rId457"/>
    <p:sldLayoutId id="2147484106" r:id="rId458"/>
    <p:sldLayoutId id="2147484107" r:id="rId459"/>
    <p:sldLayoutId id="2147484108" r:id="rId460"/>
    <p:sldLayoutId id="2147484109" r:id="rId461"/>
    <p:sldLayoutId id="2147484110" r:id="rId462"/>
    <p:sldLayoutId id="2147484111" r:id="rId463"/>
    <p:sldLayoutId id="2147484112" r:id="rId464"/>
    <p:sldLayoutId id="2147484113" r:id="rId465"/>
    <p:sldLayoutId id="2147484114" r:id="rId466"/>
    <p:sldLayoutId id="2147484115" r:id="rId467"/>
    <p:sldLayoutId id="2147484116" r:id="rId468"/>
    <p:sldLayoutId id="2147484117" r:id="rId469"/>
    <p:sldLayoutId id="2147484118" r:id="rId470"/>
    <p:sldLayoutId id="2147484119" r:id="rId471"/>
    <p:sldLayoutId id="2147484120" r:id="rId472"/>
    <p:sldLayoutId id="2147484121" r:id="rId473"/>
    <p:sldLayoutId id="2147484122" r:id="rId474"/>
    <p:sldLayoutId id="2147484123" r:id="rId475"/>
    <p:sldLayoutId id="2147484124" r:id="rId476"/>
    <p:sldLayoutId id="2147484125" r:id="rId477"/>
    <p:sldLayoutId id="2147484126" r:id="rId478"/>
    <p:sldLayoutId id="2147484127" r:id="rId479"/>
    <p:sldLayoutId id="2147484128" r:id="rId480"/>
    <p:sldLayoutId id="2147484129" r:id="rId481"/>
    <p:sldLayoutId id="2147484130" r:id="rId482"/>
    <p:sldLayoutId id="2147484131" r:id="rId483"/>
    <p:sldLayoutId id="2147484132" r:id="rId484"/>
    <p:sldLayoutId id="2147484133" r:id="rId485"/>
    <p:sldLayoutId id="2147484134" r:id="rId486"/>
    <p:sldLayoutId id="2147484135" r:id="rId487"/>
    <p:sldLayoutId id="2147484136" r:id="rId488"/>
    <p:sldLayoutId id="2147484137" r:id="rId489"/>
    <p:sldLayoutId id="2147484138" r:id="rId490"/>
    <p:sldLayoutId id="2147484139" r:id="rId491"/>
    <p:sldLayoutId id="2147484140" r:id="rId492"/>
    <p:sldLayoutId id="2147484141" r:id="rId493"/>
    <p:sldLayoutId id="2147484142" r:id="rId494"/>
    <p:sldLayoutId id="2147484143" r:id="rId495"/>
    <p:sldLayoutId id="2147484144" r:id="rId496"/>
    <p:sldLayoutId id="2147484145" r:id="rId497"/>
    <p:sldLayoutId id="2147484146" r:id="rId498"/>
    <p:sldLayoutId id="2147484147" r:id="rId499"/>
    <p:sldLayoutId id="2147484148" r:id="rId500"/>
    <p:sldLayoutId id="2147484149" r:id="rId501"/>
    <p:sldLayoutId id="2147484150" r:id="rId502"/>
    <p:sldLayoutId id="2147484151" r:id="rId503"/>
    <p:sldLayoutId id="2147484152" r:id="rId504"/>
    <p:sldLayoutId id="2147484153" r:id="rId505"/>
    <p:sldLayoutId id="2147484154" r:id="rId506"/>
    <p:sldLayoutId id="2147484155" r:id="rId507"/>
    <p:sldLayoutId id="2147484156" r:id="rId508"/>
    <p:sldLayoutId id="2147484157" r:id="rId509"/>
    <p:sldLayoutId id="2147484158" r:id="rId510"/>
    <p:sldLayoutId id="2147484159" r:id="rId511"/>
    <p:sldLayoutId id="2147484160" r:id="rId512"/>
    <p:sldLayoutId id="2147484161" r:id="rId513"/>
    <p:sldLayoutId id="2147484162" r:id="rId514"/>
    <p:sldLayoutId id="2147484163" r:id="rId515"/>
    <p:sldLayoutId id="2147484164" r:id="rId516"/>
    <p:sldLayoutId id="2147484165" r:id="rId517"/>
    <p:sldLayoutId id="2147484166" r:id="rId518"/>
    <p:sldLayoutId id="2147484167" r:id="rId519"/>
    <p:sldLayoutId id="2147484168" r:id="rId520"/>
    <p:sldLayoutId id="2147484169" r:id="rId521"/>
    <p:sldLayoutId id="2147484170" r:id="rId522"/>
    <p:sldLayoutId id="2147484171" r:id="rId523"/>
    <p:sldLayoutId id="2147484172" r:id="rId524"/>
    <p:sldLayoutId id="2147484173" r:id="rId525"/>
    <p:sldLayoutId id="2147484174" r:id="rId526"/>
    <p:sldLayoutId id="2147484175" r:id="rId527"/>
    <p:sldLayoutId id="2147484176" r:id="rId528"/>
    <p:sldLayoutId id="2147484177" r:id="rId529"/>
    <p:sldLayoutId id="2147484178" r:id="rId530"/>
    <p:sldLayoutId id="2147484179" r:id="rId531"/>
    <p:sldLayoutId id="2147484180" r:id="rId532"/>
    <p:sldLayoutId id="2147484181" r:id="rId533"/>
    <p:sldLayoutId id="2147484182" r:id="rId534"/>
    <p:sldLayoutId id="2147484183" r:id="rId535"/>
    <p:sldLayoutId id="2147484184" r:id="rId536"/>
    <p:sldLayoutId id="2147484185" r:id="rId537"/>
    <p:sldLayoutId id="2147484186" r:id="rId538"/>
    <p:sldLayoutId id="2147484187" r:id="rId539"/>
    <p:sldLayoutId id="2147484188" r:id="rId540"/>
    <p:sldLayoutId id="2147484189" r:id="rId541"/>
    <p:sldLayoutId id="2147484190" r:id="rId542"/>
    <p:sldLayoutId id="2147484191" r:id="rId543"/>
    <p:sldLayoutId id="2147484192" r:id="rId544"/>
    <p:sldLayoutId id="2147484193" r:id="rId545"/>
    <p:sldLayoutId id="2147484194" r:id="rId546"/>
    <p:sldLayoutId id="2147484195" r:id="rId547"/>
    <p:sldLayoutId id="2147484196" r:id="rId548"/>
    <p:sldLayoutId id="2147484197" r:id="rId549"/>
    <p:sldLayoutId id="2147484198" r:id="rId550"/>
    <p:sldLayoutId id="2147484199" r:id="rId551"/>
    <p:sldLayoutId id="2147484200" r:id="rId552"/>
    <p:sldLayoutId id="2147484201" r:id="rId553"/>
    <p:sldLayoutId id="2147484202" r:id="rId554"/>
    <p:sldLayoutId id="2147484203" r:id="rId555"/>
    <p:sldLayoutId id="2147484204" r:id="rId556"/>
    <p:sldLayoutId id="2147484205" r:id="rId557"/>
    <p:sldLayoutId id="2147484206" r:id="rId558"/>
    <p:sldLayoutId id="2147484207" r:id="rId559"/>
    <p:sldLayoutId id="2147484208" r:id="rId560"/>
    <p:sldLayoutId id="2147484209" r:id="rId561"/>
    <p:sldLayoutId id="2147484210" r:id="rId562"/>
    <p:sldLayoutId id="2147484211" r:id="rId563"/>
    <p:sldLayoutId id="2147484212" r:id="rId564"/>
    <p:sldLayoutId id="2147484213" r:id="rId565"/>
    <p:sldLayoutId id="2147484214" r:id="rId566"/>
    <p:sldLayoutId id="2147484215" r:id="rId567"/>
    <p:sldLayoutId id="2147484216" r:id="rId568"/>
    <p:sldLayoutId id="2147484217" r:id="rId569"/>
    <p:sldLayoutId id="2147484218" r:id="rId570"/>
    <p:sldLayoutId id="2147484219" r:id="rId571"/>
    <p:sldLayoutId id="2147484220" r:id="rId572"/>
    <p:sldLayoutId id="2147484221" r:id="rId573"/>
    <p:sldLayoutId id="2147484222" r:id="rId574"/>
    <p:sldLayoutId id="2147484223" r:id="rId575"/>
    <p:sldLayoutId id="2147484224" r:id="rId576"/>
    <p:sldLayoutId id="2147484225" r:id="rId577"/>
    <p:sldLayoutId id="2147484226" r:id="rId578"/>
    <p:sldLayoutId id="2147484227" r:id="rId579"/>
    <p:sldLayoutId id="2147484228" r:id="rId580"/>
    <p:sldLayoutId id="2147484229" r:id="rId581"/>
    <p:sldLayoutId id="2147484230" r:id="rId582"/>
    <p:sldLayoutId id="2147484231" r:id="rId583"/>
    <p:sldLayoutId id="2147484232" r:id="rId584"/>
    <p:sldLayoutId id="2147484233" r:id="rId585"/>
    <p:sldLayoutId id="2147484234" r:id="rId586"/>
    <p:sldLayoutId id="2147484235" r:id="rId587"/>
    <p:sldLayoutId id="2147484236" r:id="rId588"/>
    <p:sldLayoutId id="2147484237" r:id="rId589"/>
    <p:sldLayoutId id="2147484238" r:id="rId590"/>
    <p:sldLayoutId id="2147484239" r:id="rId591"/>
    <p:sldLayoutId id="2147484240" r:id="rId592"/>
    <p:sldLayoutId id="2147484241" r:id="rId593"/>
    <p:sldLayoutId id="2147484242" r:id="rId594"/>
    <p:sldLayoutId id="2147484243" r:id="rId595"/>
    <p:sldLayoutId id="2147484244" r:id="rId596"/>
    <p:sldLayoutId id="2147484245" r:id="rId597"/>
    <p:sldLayoutId id="2147484246" r:id="rId598"/>
    <p:sldLayoutId id="2147484247" r:id="rId599"/>
    <p:sldLayoutId id="2147484248" r:id="rId600"/>
    <p:sldLayoutId id="2147484249" r:id="rId601"/>
    <p:sldLayoutId id="2147484250" r:id="rId602"/>
    <p:sldLayoutId id="2147484251" r:id="rId603"/>
    <p:sldLayoutId id="2147484252" r:id="rId604"/>
    <p:sldLayoutId id="2147484253" r:id="rId605"/>
    <p:sldLayoutId id="2147484254" r:id="rId606"/>
    <p:sldLayoutId id="2147484255" r:id="rId607"/>
    <p:sldLayoutId id="2147484256" r:id="rId608"/>
    <p:sldLayoutId id="2147484257" r:id="rId609"/>
    <p:sldLayoutId id="2147484258" r:id="rId610"/>
    <p:sldLayoutId id="2147484259" r:id="rId611"/>
    <p:sldLayoutId id="2147484260" r:id="rId612"/>
    <p:sldLayoutId id="2147484261" r:id="rId613"/>
    <p:sldLayoutId id="2147484262" r:id="rId614"/>
    <p:sldLayoutId id="2147484263" r:id="rId615"/>
    <p:sldLayoutId id="2147484264" r:id="rId616"/>
    <p:sldLayoutId id="2147484265" r:id="rId617"/>
    <p:sldLayoutId id="2147484266" r:id="rId618"/>
    <p:sldLayoutId id="2147484267" r:id="rId619"/>
    <p:sldLayoutId id="2147484268" r:id="rId620"/>
    <p:sldLayoutId id="2147484269" r:id="rId621"/>
    <p:sldLayoutId id="2147484270" r:id="rId622"/>
    <p:sldLayoutId id="2147484271" r:id="rId623"/>
    <p:sldLayoutId id="2147484272" r:id="rId624"/>
    <p:sldLayoutId id="2147484273" r:id="rId625"/>
    <p:sldLayoutId id="2147484274" r:id="rId626"/>
    <p:sldLayoutId id="2147484275" r:id="rId627"/>
    <p:sldLayoutId id="2147484276" r:id="rId628"/>
    <p:sldLayoutId id="2147484277" r:id="rId629"/>
    <p:sldLayoutId id="2147484278" r:id="rId630"/>
    <p:sldLayoutId id="2147484279" r:id="rId631"/>
    <p:sldLayoutId id="2147484280" r:id="rId632"/>
    <p:sldLayoutId id="2147484281" r:id="rId633"/>
    <p:sldLayoutId id="2147484282" r:id="rId634"/>
    <p:sldLayoutId id="2147484283" r:id="rId635"/>
    <p:sldLayoutId id="2147484284" r:id="rId636"/>
    <p:sldLayoutId id="2147484285" r:id="rId637"/>
    <p:sldLayoutId id="2147484286" r:id="rId638"/>
    <p:sldLayoutId id="2147484287" r:id="rId639"/>
    <p:sldLayoutId id="2147484288" r:id="rId640"/>
    <p:sldLayoutId id="2147484289" r:id="rId641"/>
    <p:sldLayoutId id="2147484290" r:id="rId642"/>
    <p:sldLayoutId id="2147484291" r:id="rId643"/>
    <p:sldLayoutId id="2147484292" r:id="rId644"/>
    <p:sldLayoutId id="2147484293" r:id="rId645"/>
    <p:sldLayoutId id="2147484294" r:id="rId646"/>
    <p:sldLayoutId id="2147484295" r:id="rId647"/>
    <p:sldLayoutId id="2147484296" r:id="rId648"/>
    <p:sldLayoutId id="2147484297" r:id="rId649"/>
    <p:sldLayoutId id="2147484298" r:id="rId650"/>
    <p:sldLayoutId id="2147484299" r:id="rId651"/>
    <p:sldLayoutId id="2147484300" r:id="rId652"/>
    <p:sldLayoutId id="2147484301" r:id="rId653"/>
    <p:sldLayoutId id="2147484302" r:id="rId654"/>
    <p:sldLayoutId id="2147484303" r:id="rId655"/>
    <p:sldLayoutId id="2147484304" r:id="rId656"/>
    <p:sldLayoutId id="2147484305" r:id="rId657"/>
    <p:sldLayoutId id="2147484306" r:id="rId658"/>
    <p:sldLayoutId id="2147484307" r:id="rId659"/>
    <p:sldLayoutId id="2147484308" r:id="rId660"/>
    <p:sldLayoutId id="2147484309" r:id="rId661"/>
    <p:sldLayoutId id="2147484310" r:id="rId662"/>
    <p:sldLayoutId id="2147484311" r:id="rId663"/>
    <p:sldLayoutId id="2147484312" r:id="rId664"/>
    <p:sldLayoutId id="2147484313" r:id="rId665"/>
    <p:sldLayoutId id="2147484314" r:id="rId666"/>
    <p:sldLayoutId id="2147484315" r:id="rId667"/>
    <p:sldLayoutId id="2147484316" r:id="rId668"/>
    <p:sldLayoutId id="2147484317" r:id="rId669"/>
    <p:sldLayoutId id="2147484318" r:id="rId670"/>
    <p:sldLayoutId id="2147484319" r:id="rId671"/>
    <p:sldLayoutId id="2147484320" r:id="rId672"/>
    <p:sldLayoutId id="2147484321" r:id="rId673"/>
    <p:sldLayoutId id="2147484322" r:id="rId674"/>
    <p:sldLayoutId id="2147484323" r:id="rId675"/>
    <p:sldLayoutId id="2147484324" r:id="rId676"/>
    <p:sldLayoutId id="2147484325" r:id="rId677"/>
    <p:sldLayoutId id="2147484326" r:id="rId678"/>
    <p:sldLayoutId id="2147484327" r:id="rId679"/>
    <p:sldLayoutId id="2147484328" r:id="rId680"/>
    <p:sldLayoutId id="2147484329" r:id="rId681"/>
    <p:sldLayoutId id="2147484330" r:id="rId682"/>
    <p:sldLayoutId id="2147484331" r:id="rId683"/>
    <p:sldLayoutId id="2147484332" r:id="rId684"/>
    <p:sldLayoutId id="2147484333" r:id="rId685"/>
    <p:sldLayoutId id="2147484334" r:id="rId686"/>
    <p:sldLayoutId id="2147484335" r:id="rId687"/>
    <p:sldLayoutId id="2147484336" r:id="rId688"/>
    <p:sldLayoutId id="2147484337" r:id="rId689"/>
    <p:sldLayoutId id="2147484338" r:id="rId690"/>
    <p:sldLayoutId id="2147484339" r:id="rId691"/>
    <p:sldLayoutId id="2147484340" r:id="rId692"/>
    <p:sldLayoutId id="2147484341" r:id="rId693"/>
    <p:sldLayoutId id="2147484342" r:id="rId694"/>
    <p:sldLayoutId id="2147484343" r:id="rId695"/>
    <p:sldLayoutId id="2147484344" r:id="rId696"/>
    <p:sldLayoutId id="2147484345" r:id="rId697"/>
    <p:sldLayoutId id="2147484346" r:id="rId698"/>
    <p:sldLayoutId id="2147484347" r:id="rId699"/>
    <p:sldLayoutId id="2147484348" r:id="rId700"/>
    <p:sldLayoutId id="2147484349" r:id="rId701"/>
    <p:sldLayoutId id="2147484350" r:id="rId702"/>
    <p:sldLayoutId id="2147484351" r:id="rId703"/>
    <p:sldLayoutId id="2147484352" r:id="rId704"/>
    <p:sldLayoutId id="2147484353" r:id="rId705"/>
    <p:sldLayoutId id="2147484354" r:id="rId706"/>
    <p:sldLayoutId id="2147484355" r:id="rId707"/>
    <p:sldLayoutId id="2147484356" r:id="rId708"/>
    <p:sldLayoutId id="2147484357" r:id="rId709"/>
    <p:sldLayoutId id="2147484358" r:id="rId710"/>
    <p:sldLayoutId id="2147484359" r:id="rId711"/>
    <p:sldLayoutId id="2147484360" r:id="rId712"/>
    <p:sldLayoutId id="2147484361" r:id="rId713"/>
    <p:sldLayoutId id="2147484362" r:id="rId714"/>
    <p:sldLayoutId id="2147484363" r:id="rId715"/>
    <p:sldLayoutId id="2147484364" r:id="rId716"/>
    <p:sldLayoutId id="2147484365" r:id="rId717"/>
    <p:sldLayoutId id="2147484366" r:id="rId718"/>
    <p:sldLayoutId id="2147484367" r:id="rId719"/>
    <p:sldLayoutId id="2147484368" r:id="rId720"/>
    <p:sldLayoutId id="2147484369" r:id="rId721"/>
    <p:sldLayoutId id="2147484370" r:id="rId722"/>
    <p:sldLayoutId id="2147484371" r:id="rId723"/>
    <p:sldLayoutId id="2147484372" r:id="rId724"/>
    <p:sldLayoutId id="2147484373" r:id="rId725"/>
    <p:sldLayoutId id="2147484374" r:id="rId726"/>
    <p:sldLayoutId id="2147484375" r:id="rId727"/>
    <p:sldLayoutId id="2147484376" r:id="rId728"/>
    <p:sldLayoutId id="2147484377" r:id="rId729"/>
    <p:sldLayoutId id="2147484378" r:id="rId730"/>
    <p:sldLayoutId id="2147484379" r:id="rId731"/>
    <p:sldLayoutId id="2147484380" r:id="rId732"/>
    <p:sldLayoutId id="2147484381" r:id="rId733"/>
    <p:sldLayoutId id="2147484382" r:id="rId734"/>
    <p:sldLayoutId id="2147484383" r:id="rId735"/>
    <p:sldLayoutId id="2147484384" r:id="rId736"/>
    <p:sldLayoutId id="2147484385" r:id="rId737"/>
    <p:sldLayoutId id="2147484386" r:id="rId738"/>
    <p:sldLayoutId id="2147484387" r:id="rId739"/>
    <p:sldLayoutId id="2147484388" r:id="rId740"/>
    <p:sldLayoutId id="2147484389" r:id="rId741"/>
    <p:sldLayoutId id="2147484390" r:id="rId742"/>
    <p:sldLayoutId id="2147484391" r:id="rId743"/>
    <p:sldLayoutId id="2147484392" r:id="rId744"/>
    <p:sldLayoutId id="2147484393" r:id="rId745"/>
    <p:sldLayoutId id="2147484394" r:id="rId746"/>
    <p:sldLayoutId id="2147484395" r:id="rId747"/>
    <p:sldLayoutId id="2147484396" r:id="rId748"/>
    <p:sldLayoutId id="2147484397" r:id="rId749"/>
    <p:sldLayoutId id="2147484398" r:id="rId750"/>
    <p:sldLayoutId id="2147484399" r:id="rId751"/>
    <p:sldLayoutId id="2147484400" r:id="rId752"/>
    <p:sldLayoutId id="2147484401" r:id="rId753"/>
    <p:sldLayoutId id="2147484402" r:id="rId754"/>
    <p:sldLayoutId id="2147484403" r:id="rId755"/>
    <p:sldLayoutId id="2147484404" r:id="rId756"/>
    <p:sldLayoutId id="2147484405" r:id="rId757"/>
    <p:sldLayoutId id="2147484406" r:id="rId758"/>
    <p:sldLayoutId id="2147484407" r:id="rId759"/>
    <p:sldLayoutId id="2147484408" r:id="rId760"/>
    <p:sldLayoutId id="2147484409" r:id="rId761"/>
    <p:sldLayoutId id="2147484410" r:id="rId762"/>
    <p:sldLayoutId id="2147484411" r:id="rId763"/>
    <p:sldLayoutId id="2147484412" r:id="rId764"/>
    <p:sldLayoutId id="2147484413" r:id="rId765"/>
    <p:sldLayoutId id="2147484414" r:id="rId766"/>
    <p:sldLayoutId id="2147484415" r:id="rId767"/>
    <p:sldLayoutId id="2147484416" r:id="rId768"/>
    <p:sldLayoutId id="2147484417" r:id="rId769"/>
    <p:sldLayoutId id="2147484418" r:id="rId770"/>
    <p:sldLayoutId id="2147484419" r:id="rId771"/>
    <p:sldLayoutId id="2147484420" r:id="rId772"/>
    <p:sldLayoutId id="2147484421" r:id="rId773"/>
    <p:sldLayoutId id="2147484422" r:id="rId774"/>
    <p:sldLayoutId id="2147484423" r:id="rId775"/>
    <p:sldLayoutId id="2147484424" r:id="rId776"/>
    <p:sldLayoutId id="2147484425" r:id="rId777"/>
    <p:sldLayoutId id="2147484426" r:id="rId778"/>
    <p:sldLayoutId id="2147484427" r:id="rId779"/>
    <p:sldLayoutId id="2147484428" r:id="rId780"/>
    <p:sldLayoutId id="2147484429" r:id="rId781"/>
    <p:sldLayoutId id="2147484430" r:id="rId782"/>
    <p:sldLayoutId id="2147484431" r:id="rId783"/>
    <p:sldLayoutId id="2147484432" r:id="rId784"/>
    <p:sldLayoutId id="2147484433" r:id="rId785"/>
    <p:sldLayoutId id="2147484434" r:id="rId786"/>
    <p:sldLayoutId id="2147484435" r:id="rId787"/>
    <p:sldLayoutId id="2147484436" r:id="rId788"/>
    <p:sldLayoutId id="2147484437" r:id="rId789"/>
    <p:sldLayoutId id="2147484438" r:id="rId790"/>
    <p:sldLayoutId id="2147484439" r:id="rId791"/>
    <p:sldLayoutId id="2147484440" r:id="rId792"/>
    <p:sldLayoutId id="2147484441" r:id="rId793"/>
    <p:sldLayoutId id="2147484442" r:id="rId794"/>
    <p:sldLayoutId id="2147484443" r:id="rId795"/>
    <p:sldLayoutId id="2147484444" r:id="rId796"/>
    <p:sldLayoutId id="2147484445" r:id="rId797"/>
    <p:sldLayoutId id="2147484446" r:id="rId798"/>
    <p:sldLayoutId id="2147484447" r:id="rId799"/>
    <p:sldLayoutId id="2147484448" r:id="rId800"/>
    <p:sldLayoutId id="2147484449" r:id="rId801"/>
    <p:sldLayoutId id="2147484450" r:id="rId802"/>
    <p:sldLayoutId id="2147484451" r:id="rId803"/>
    <p:sldLayoutId id="2147484452" r:id="rId804"/>
    <p:sldLayoutId id="2147484453" r:id="rId805"/>
    <p:sldLayoutId id="2147484454" r:id="rId806"/>
    <p:sldLayoutId id="2147484455" r:id="rId807"/>
    <p:sldLayoutId id="2147484456" r:id="rId808"/>
    <p:sldLayoutId id="2147484457" r:id="rId809"/>
    <p:sldLayoutId id="2147484458" r:id="rId810"/>
    <p:sldLayoutId id="2147484459" r:id="rId811"/>
    <p:sldLayoutId id="2147484460" r:id="rId812"/>
    <p:sldLayoutId id="2147484461" r:id="rId813"/>
    <p:sldLayoutId id="2147484462" r:id="rId814"/>
    <p:sldLayoutId id="2147484463" r:id="rId815"/>
    <p:sldLayoutId id="2147484464" r:id="rId816"/>
    <p:sldLayoutId id="2147484465" r:id="rId817"/>
    <p:sldLayoutId id="2147484466" r:id="rId818"/>
    <p:sldLayoutId id="2147484467" r:id="rId819"/>
    <p:sldLayoutId id="2147484468" r:id="rId820"/>
    <p:sldLayoutId id="2147484469" r:id="rId821"/>
    <p:sldLayoutId id="2147484470" r:id="rId822"/>
    <p:sldLayoutId id="2147484471" r:id="rId823"/>
    <p:sldLayoutId id="2147484472" r:id="rId824"/>
    <p:sldLayoutId id="2147484473" r:id="rId825"/>
    <p:sldLayoutId id="2147484474" r:id="rId826"/>
    <p:sldLayoutId id="2147484475" r:id="rId827"/>
    <p:sldLayoutId id="2147484476" r:id="rId828"/>
    <p:sldLayoutId id="2147484477" r:id="rId829"/>
    <p:sldLayoutId id="2147484478" r:id="rId830"/>
    <p:sldLayoutId id="2147484479" r:id="rId831"/>
    <p:sldLayoutId id="2147484480" r:id="rId832"/>
    <p:sldLayoutId id="2147484481" r:id="rId833"/>
    <p:sldLayoutId id="2147484482" r:id="rId834"/>
    <p:sldLayoutId id="2147484483" r:id="rId835"/>
    <p:sldLayoutId id="2147484484" r:id="rId836"/>
    <p:sldLayoutId id="2147484485" r:id="rId837"/>
    <p:sldLayoutId id="2147484486" r:id="rId838"/>
    <p:sldLayoutId id="2147484487" r:id="rId839"/>
    <p:sldLayoutId id="2147484488" r:id="rId840"/>
    <p:sldLayoutId id="2147484489" r:id="rId841"/>
    <p:sldLayoutId id="2147484490" r:id="rId842"/>
    <p:sldLayoutId id="2147484491" r:id="rId843"/>
    <p:sldLayoutId id="2147484492" r:id="rId844"/>
    <p:sldLayoutId id="2147484493" r:id="rId845"/>
    <p:sldLayoutId id="2147484494" r:id="rId846"/>
    <p:sldLayoutId id="2147484495" r:id="rId847"/>
    <p:sldLayoutId id="2147484496" r:id="rId848"/>
    <p:sldLayoutId id="2147484497" r:id="rId849"/>
    <p:sldLayoutId id="2147484498" r:id="rId850"/>
    <p:sldLayoutId id="2147484499" r:id="rId851"/>
    <p:sldLayoutId id="2147484500" r:id="rId852"/>
    <p:sldLayoutId id="2147484501" r:id="rId853"/>
    <p:sldLayoutId id="2147484502" r:id="rId854"/>
    <p:sldLayoutId id="2147484503" r:id="rId855"/>
    <p:sldLayoutId id="2147484504" r:id="rId856"/>
    <p:sldLayoutId id="2147484505" r:id="rId857"/>
    <p:sldLayoutId id="2147484506" r:id="rId858"/>
    <p:sldLayoutId id="2147484507" r:id="rId859"/>
    <p:sldLayoutId id="2147484508" r:id="rId860"/>
    <p:sldLayoutId id="2147484509" r:id="rId861"/>
    <p:sldLayoutId id="2147484510" r:id="rId862"/>
    <p:sldLayoutId id="2147484511" r:id="rId863"/>
    <p:sldLayoutId id="2147484512" r:id="rId864"/>
    <p:sldLayoutId id="2147484513" r:id="rId865"/>
    <p:sldLayoutId id="2147484514" r:id="rId866"/>
    <p:sldLayoutId id="2147484515" r:id="rId867"/>
    <p:sldLayoutId id="2147484516" r:id="rId868"/>
    <p:sldLayoutId id="2147484517" r:id="rId869"/>
    <p:sldLayoutId id="2147484518" r:id="rId870"/>
    <p:sldLayoutId id="2147484519" r:id="rId871"/>
    <p:sldLayoutId id="2147484520" r:id="rId872"/>
    <p:sldLayoutId id="2147484521" r:id="rId873"/>
    <p:sldLayoutId id="2147484522" r:id="rId874"/>
    <p:sldLayoutId id="2147484523" r:id="rId875"/>
    <p:sldLayoutId id="2147484524" r:id="rId876"/>
    <p:sldLayoutId id="2147484525" r:id="rId877"/>
    <p:sldLayoutId id="2147484526" r:id="rId878"/>
    <p:sldLayoutId id="2147484527" r:id="rId879"/>
    <p:sldLayoutId id="2147484528" r:id="rId880"/>
    <p:sldLayoutId id="2147484529" r:id="rId881"/>
    <p:sldLayoutId id="2147484530" r:id="rId882"/>
    <p:sldLayoutId id="2147484531" r:id="rId883"/>
    <p:sldLayoutId id="2147484532" r:id="rId884"/>
    <p:sldLayoutId id="2147484533" r:id="rId885"/>
    <p:sldLayoutId id="2147484534" r:id="rId886"/>
    <p:sldLayoutId id="2147484535" r:id="rId887"/>
    <p:sldLayoutId id="2147484536" r:id="rId888"/>
    <p:sldLayoutId id="2147484537" r:id="rId889"/>
    <p:sldLayoutId id="2147484538" r:id="rId890"/>
    <p:sldLayoutId id="2147484539" r:id="rId891"/>
    <p:sldLayoutId id="2147484540" r:id="rId892"/>
    <p:sldLayoutId id="2147484541" r:id="rId893"/>
    <p:sldLayoutId id="2147484542" r:id="rId894"/>
    <p:sldLayoutId id="2147484543" r:id="rId895"/>
    <p:sldLayoutId id="2147484544" r:id="rId896"/>
    <p:sldLayoutId id="2147484545" r:id="rId897"/>
    <p:sldLayoutId id="2147484546" r:id="rId898"/>
    <p:sldLayoutId id="2147484547" r:id="rId899"/>
    <p:sldLayoutId id="2147484548" r:id="rId900"/>
    <p:sldLayoutId id="2147484549" r:id="rId901"/>
    <p:sldLayoutId id="2147484550" r:id="rId902"/>
    <p:sldLayoutId id="2147484551" r:id="rId903"/>
    <p:sldLayoutId id="2147484552" r:id="rId904"/>
    <p:sldLayoutId id="2147484553" r:id="rId905"/>
    <p:sldLayoutId id="2147484554" r:id="rId906"/>
    <p:sldLayoutId id="2147484555" r:id="rId907"/>
    <p:sldLayoutId id="2147484556" r:id="rId908"/>
    <p:sldLayoutId id="2147484557" r:id="rId909"/>
    <p:sldLayoutId id="2147484558" r:id="rId910"/>
    <p:sldLayoutId id="2147484559" r:id="rId911"/>
    <p:sldLayoutId id="2147484560" r:id="rId912"/>
    <p:sldLayoutId id="2147484561" r:id="rId913"/>
    <p:sldLayoutId id="2147484562" r:id="rId914"/>
    <p:sldLayoutId id="2147484563" r:id="rId915"/>
    <p:sldLayoutId id="2147484564" r:id="rId916"/>
    <p:sldLayoutId id="2147484565" r:id="rId917"/>
    <p:sldLayoutId id="2147484566" r:id="rId918"/>
    <p:sldLayoutId id="2147484567" r:id="rId919"/>
    <p:sldLayoutId id="2147484568" r:id="rId920"/>
    <p:sldLayoutId id="2147484569" r:id="rId921"/>
    <p:sldLayoutId id="2147484570" r:id="rId922"/>
    <p:sldLayoutId id="2147484571" r:id="rId923"/>
    <p:sldLayoutId id="2147484572" r:id="rId924"/>
    <p:sldLayoutId id="2147484573" r:id="rId925"/>
    <p:sldLayoutId id="2147484574" r:id="rId926"/>
    <p:sldLayoutId id="2147484575" r:id="rId927"/>
    <p:sldLayoutId id="2147484576" r:id="rId928"/>
    <p:sldLayoutId id="2147484577" r:id="rId929"/>
    <p:sldLayoutId id="2147484578" r:id="rId930"/>
    <p:sldLayoutId id="2147484579" r:id="rId931"/>
    <p:sldLayoutId id="2147484580" r:id="rId932"/>
    <p:sldLayoutId id="2147484581" r:id="rId933"/>
    <p:sldLayoutId id="2147484582" r:id="rId934"/>
    <p:sldLayoutId id="2147484583" r:id="rId935"/>
    <p:sldLayoutId id="2147484584" r:id="rId936"/>
    <p:sldLayoutId id="2147484585" r:id="rId937"/>
    <p:sldLayoutId id="2147484586" r:id="rId938"/>
    <p:sldLayoutId id="2147484587" r:id="rId939"/>
    <p:sldLayoutId id="2147484588" r:id="rId940"/>
    <p:sldLayoutId id="2147484589" r:id="rId941"/>
    <p:sldLayoutId id="2147484590" r:id="rId942"/>
    <p:sldLayoutId id="2147484591" r:id="rId943"/>
    <p:sldLayoutId id="2147484592" r:id="rId944"/>
    <p:sldLayoutId id="2147484593" r:id="rId945"/>
    <p:sldLayoutId id="2147484594" r:id="rId946"/>
    <p:sldLayoutId id="2147484595" r:id="rId947"/>
    <p:sldLayoutId id="2147484596" r:id="rId948"/>
    <p:sldLayoutId id="2147484597" r:id="rId949"/>
    <p:sldLayoutId id="2147484598" r:id="rId950"/>
    <p:sldLayoutId id="2147484599" r:id="rId951"/>
    <p:sldLayoutId id="2147484600" r:id="rId952"/>
    <p:sldLayoutId id="2147484601" r:id="rId953"/>
    <p:sldLayoutId id="2147484602" r:id="rId954"/>
    <p:sldLayoutId id="2147484603" r:id="rId955"/>
    <p:sldLayoutId id="2147484604" r:id="rId956"/>
    <p:sldLayoutId id="2147484605" r:id="rId957"/>
    <p:sldLayoutId id="2147484606" r:id="rId958"/>
    <p:sldLayoutId id="2147484607" r:id="rId959"/>
    <p:sldLayoutId id="2147484608" r:id="rId960"/>
    <p:sldLayoutId id="2147484609" r:id="rId961"/>
    <p:sldLayoutId id="2147484610" r:id="rId962"/>
    <p:sldLayoutId id="2147484611" r:id="rId963"/>
    <p:sldLayoutId id="2147484612" r:id="rId964"/>
    <p:sldLayoutId id="2147484613" r:id="rId965"/>
    <p:sldLayoutId id="2147484614" r:id="rId966"/>
    <p:sldLayoutId id="2147484615" r:id="rId967"/>
    <p:sldLayoutId id="2147484616" r:id="rId968"/>
    <p:sldLayoutId id="2147484617" r:id="rId969"/>
    <p:sldLayoutId id="2147484618" r:id="rId970"/>
    <p:sldLayoutId id="2147484619" r:id="rId971"/>
    <p:sldLayoutId id="2147484620" r:id="rId972"/>
    <p:sldLayoutId id="2147484621" r:id="rId973"/>
    <p:sldLayoutId id="2147484622" r:id="rId974"/>
    <p:sldLayoutId id="2147484623" r:id="rId975"/>
    <p:sldLayoutId id="2147484624" r:id="rId976"/>
    <p:sldLayoutId id="2147484625" r:id="rId977"/>
    <p:sldLayoutId id="2147484626" r:id="rId978"/>
    <p:sldLayoutId id="2147484627" r:id="rId979"/>
    <p:sldLayoutId id="2147484628" r:id="rId980"/>
    <p:sldLayoutId id="2147484629" r:id="rId981"/>
    <p:sldLayoutId id="2147484630" r:id="rId982"/>
    <p:sldLayoutId id="2147484631" r:id="rId983"/>
    <p:sldLayoutId id="2147484632" r:id="rId984"/>
    <p:sldLayoutId id="2147484633" r:id="rId985"/>
    <p:sldLayoutId id="2147484634" r:id="rId986"/>
    <p:sldLayoutId id="2147484635" r:id="rId987"/>
    <p:sldLayoutId id="2147484636" r:id="rId988"/>
    <p:sldLayoutId id="2147484637" r:id="rId989"/>
    <p:sldLayoutId id="2147484638" r:id="rId990"/>
    <p:sldLayoutId id="2147484639" r:id="rId991"/>
    <p:sldLayoutId id="2147484640" r:id="rId992"/>
    <p:sldLayoutId id="2147484641" r:id="rId993"/>
    <p:sldLayoutId id="2147484642" r:id="rId994"/>
    <p:sldLayoutId id="2147484643" r:id="rId995"/>
    <p:sldLayoutId id="2147484644" r:id="rId996"/>
    <p:sldLayoutId id="2147484645" r:id="rId997"/>
    <p:sldLayoutId id="2147484646" r:id="rId998"/>
    <p:sldLayoutId id="2147484647" r:id="rId999"/>
    <p:sldLayoutId id="2147484648" r:id="rId1000"/>
    <p:sldLayoutId id="2147484649" r:id="rId1001"/>
    <p:sldLayoutId id="2147484650" r:id="rId1002"/>
    <p:sldLayoutId id="2147484651" r:id="rId1003"/>
    <p:sldLayoutId id="2147484652" r:id="rId1004"/>
    <p:sldLayoutId id="2147484653" r:id="rId1005"/>
    <p:sldLayoutId id="2147484654" r:id="rId1006"/>
    <p:sldLayoutId id="2147484655" r:id="rId1007"/>
    <p:sldLayoutId id="2147484656" r:id="rId1008"/>
    <p:sldLayoutId id="2147484657" r:id="rId1009"/>
    <p:sldLayoutId id="2147484658" r:id="rId1010"/>
    <p:sldLayoutId id="2147484659" r:id="rId1011"/>
    <p:sldLayoutId id="2147484660" r:id="rId1012"/>
    <p:sldLayoutId id="2147484661" r:id="rId1013"/>
    <p:sldLayoutId id="2147484662" r:id="rId1014"/>
    <p:sldLayoutId id="2147484663" r:id="rId1015"/>
    <p:sldLayoutId id="2147484664" r:id="rId1016"/>
    <p:sldLayoutId id="2147484665" r:id="rId1017"/>
    <p:sldLayoutId id="2147484666" r:id="rId1018"/>
    <p:sldLayoutId id="2147484667" r:id="rId1019"/>
    <p:sldLayoutId id="2147484668" r:id="rId1020"/>
    <p:sldLayoutId id="2147484669" r:id="rId1021"/>
    <p:sldLayoutId id="2147484670" r:id="rId1022"/>
    <p:sldLayoutId id="2147484671" r:id="rId1023"/>
    <p:sldLayoutId id="2147484672" r:id="rId1024"/>
    <p:sldLayoutId id="2147484673" r:id="rId1025"/>
    <p:sldLayoutId id="2147484674" r:id="rId1026"/>
    <p:sldLayoutId id="2147484675" r:id="rId1027"/>
    <p:sldLayoutId id="2147484676" r:id="rId1028"/>
    <p:sldLayoutId id="2147484677" r:id="rId1029"/>
    <p:sldLayoutId id="2147484678" r:id="rId1030"/>
    <p:sldLayoutId id="2147484679" r:id="rId1031"/>
    <p:sldLayoutId id="2147484680" r:id="rId1032"/>
    <p:sldLayoutId id="2147484681" r:id="rId1033"/>
    <p:sldLayoutId id="2147484682" r:id="rId1034"/>
    <p:sldLayoutId id="2147484683" r:id="rId1035"/>
    <p:sldLayoutId id="2147484684" r:id="rId1036"/>
    <p:sldLayoutId id="2147484685" r:id="rId1037"/>
    <p:sldLayoutId id="2147484686" r:id="rId1038"/>
    <p:sldLayoutId id="2147484687" r:id="rId1039"/>
    <p:sldLayoutId id="2147484688" r:id="rId1040"/>
    <p:sldLayoutId id="2147484689" r:id="rId1041"/>
    <p:sldLayoutId id="2147484690" r:id="rId1042"/>
    <p:sldLayoutId id="2147484691" r:id="rId1043"/>
    <p:sldLayoutId id="2147484692" r:id="rId1044"/>
    <p:sldLayoutId id="2147484693" r:id="rId1045"/>
    <p:sldLayoutId id="2147484694" r:id="rId1046"/>
    <p:sldLayoutId id="2147484695" r:id="rId1047"/>
    <p:sldLayoutId id="2147484696" r:id="rId1048"/>
    <p:sldLayoutId id="2147484697" r:id="rId1049"/>
    <p:sldLayoutId id="2147484698" r:id="rId1050"/>
    <p:sldLayoutId id="2147484699" r:id="rId1051"/>
    <p:sldLayoutId id="2147484700" r:id="rId1052"/>
    <p:sldLayoutId id="2147484701" r:id="rId1053"/>
    <p:sldLayoutId id="2147484702" r:id="rId1054"/>
    <p:sldLayoutId id="2147484703" r:id="rId1055"/>
    <p:sldLayoutId id="2147484704" r:id="rId1056"/>
    <p:sldLayoutId id="2147484705" r:id="rId1057"/>
    <p:sldLayoutId id="2147484706" r:id="rId1058"/>
    <p:sldLayoutId id="2147484707" r:id="rId1059"/>
    <p:sldLayoutId id="2147484708" r:id="rId1060"/>
    <p:sldLayoutId id="2147484709" r:id="rId1061"/>
    <p:sldLayoutId id="2147484710" r:id="rId1062"/>
    <p:sldLayoutId id="2147484711" r:id="rId1063"/>
    <p:sldLayoutId id="2147484712" r:id="rId1064"/>
    <p:sldLayoutId id="2147484713" r:id="rId1065"/>
    <p:sldLayoutId id="2147484714" r:id="rId1066"/>
    <p:sldLayoutId id="2147484715" r:id="rId1067"/>
    <p:sldLayoutId id="2147484716" r:id="rId1068"/>
    <p:sldLayoutId id="2147484717" r:id="rId1069"/>
    <p:sldLayoutId id="2147484718" r:id="rId1070"/>
    <p:sldLayoutId id="2147484719" r:id="rId1071"/>
    <p:sldLayoutId id="2147484720" r:id="rId1072"/>
    <p:sldLayoutId id="2147484721" r:id="rId1073"/>
    <p:sldLayoutId id="2147484722" r:id="rId1074"/>
    <p:sldLayoutId id="2147484723" r:id="rId1075"/>
    <p:sldLayoutId id="2147484724" r:id="rId1076"/>
    <p:sldLayoutId id="2147484725" r:id="rId1077"/>
    <p:sldLayoutId id="2147484726" r:id="rId1078"/>
    <p:sldLayoutId id="2147484727" r:id="rId1079"/>
    <p:sldLayoutId id="2147484728" r:id="rId1080"/>
    <p:sldLayoutId id="2147484729" r:id="rId1081"/>
    <p:sldLayoutId id="2147484730" r:id="rId1082"/>
    <p:sldLayoutId id="2147484731" r:id="rId1083"/>
    <p:sldLayoutId id="2147484732" r:id="rId1084"/>
    <p:sldLayoutId id="2147484733" r:id="rId1085"/>
    <p:sldLayoutId id="2147484734" r:id="rId1086"/>
    <p:sldLayoutId id="2147484735" r:id="rId1087"/>
    <p:sldLayoutId id="2147484736" r:id="rId1088"/>
    <p:sldLayoutId id="2147484737" r:id="rId1089"/>
    <p:sldLayoutId id="2147484738" r:id="rId1090"/>
    <p:sldLayoutId id="2147484739" r:id="rId1091"/>
    <p:sldLayoutId id="2147484740" r:id="rId1092"/>
    <p:sldLayoutId id="2147484741" r:id="rId1093"/>
    <p:sldLayoutId id="2147484742" r:id="rId1094"/>
    <p:sldLayoutId id="2147484743" r:id="rId1095"/>
    <p:sldLayoutId id="2147484744" r:id="rId1096"/>
    <p:sldLayoutId id="2147484745" r:id="rId1097"/>
    <p:sldLayoutId id="2147484746" r:id="rId1098"/>
    <p:sldLayoutId id="2147484747" r:id="rId1099"/>
    <p:sldLayoutId id="2147484748" r:id="rId1100"/>
    <p:sldLayoutId id="2147484749" r:id="rId1101"/>
    <p:sldLayoutId id="2147484750" r:id="rId1102"/>
    <p:sldLayoutId id="2147484751" r:id="rId1103"/>
    <p:sldLayoutId id="2147484752" r:id="rId1104"/>
    <p:sldLayoutId id="2147484753" r:id="rId1105"/>
    <p:sldLayoutId id="2147484754" r:id="rId1106"/>
    <p:sldLayoutId id="2147484755" r:id="rId1107"/>
    <p:sldLayoutId id="2147484756" r:id="rId1108"/>
    <p:sldLayoutId id="2147484757" r:id="rId1109"/>
    <p:sldLayoutId id="2147484758" r:id="rId1110"/>
    <p:sldLayoutId id="2147484759" r:id="rId1111"/>
    <p:sldLayoutId id="2147484760" r:id="rId1112"/>
    <p:sldLayoutId id="2147484761" r:id="rId1113"/>
    <p:sldLayoutId id="2147484762" r:id="rId1114"/>
    <p:sldLayoutId id="2147484763" r:id="rId1115"/>
    <p:sldLayoutId id="2147484764" r:id="rId1116"/>
    <p:sldLayoutId id="2147484765" r:id="rId1117"/>
    <p:sldLayoutId id="2147484766" r:id="rId1118"/>
    <p:sldLayoutId id="2147484767" r:id="rId1119"/>
    <p:sldLayoutId id="2147484768" r:id="rId1120"/>
    <p:sldLayoutId id="2147484769" r:id="rId1121"/>
    <p:sldLayoutId id="2147484770" r:id="rId1122"/>
    <p:sldLayoutId id="2147484771" r:id="rId1123"/>
    <p:sldLayoutId id="2147484772" r:id="rId1124"/>
    <p:sldLayoutId id="2147484773" r:id="rId1125"/>
    <p:sldLayoutId id="2147484774" r:id="rId1126"/>
    <p:sldLayoutId id="2147484775" r:id="rId1127"/>
    <p:sldLayoutId id="2147484776" r:id="rId1128"/>
    <p:sldLayoutId id="2147484777" r:id="rId1129"/>
    <p:sldLayoutId id="2147484778" r:id="rId1130"/>
    <p:sldLayoutId id="2147484779" r:id="rId1131"/>
    <p:sldLayoutId id="2147484780" r:id="rId1132"/>
    <p:sldLayoutId id="2147484781" r:id="rId1133"/>
    <p:sldLayoutId id="2147484782" r:id="rId1134"/>
    <p:sldLayoutId id="2147484783" r:id="rId1135"/>
    <p:sldLayoutId id="2147484784" r:id="rId1136"/>
    <p:sldLayoutId id="2147484785" r:id="rId1137"/>
    <p:sldLayoutId id="2147484786" r:id="rId1138"/>
    <p:sldLayoutId id="2147484787" r:id="rId1139"/>
    <p:sldLayoutId id="2147484788" r:id="rId1140"/>
    <p:sldLayoutId id="2147484789" r:id="rId1141"/>
    <p:sldLayoutId id="2147484790" r:id="rId1142"/>
    <p:sldLayoutId id="2147484791" r:id="rId1143"/>
    <p:sldLayoutId id="2147484792" r:id="rId1144"/>
    <p:sldLayoutId id="2147484793" r:id="rId1145"/>
    <p:sldLayoutId id="2147484794" r:id="rId1146"/>
    <p:sldLayoutId id="2147484795" r:id="rId1147"/>
    <p:sldLayoutId id="2147484796" r:id="rId1148"/>
    <p:sldLayoutId id="2147484797" r:id="rId1149"/>
    <p:sldLayoutId id="2147484798" r:id="rId1150"/>
    <p:sldLayoutId id="2147484799" r:id="rId1151"/>
    <p:sldLayoutId id="2147484800" r:id="rId1152"/>
    <p:sldLayoutId id="2147484801" r:id="rId1153"/>
    <p:sldLayoutId id="2147484802" r:id="rId1154"/>
    <p:sldLayoutId id="2147484803" r:id="rId1155"/>
    <p:sldLayoutId id="2147484804" r:id="rId1156"/>
    <p:sldLayoutId id="2147484805" r:id="rId1157"/>
    <p:sldLayoutId id="2147484806" r:id="rId1158"/>
    <p:sldLayoutId id="2147484807" r:id="rId1159"/>
    <p:sldLayoutId id="2147484808" r:id="rId1160"/>
    <p:sldLayoutId id="2147484809" r:id="rId1161"/>
    <p:sldLayoutId id="2147484810" r:id="rId1162"/>
    <p:sldLayoutId id="2147484811" r:id="rId1163"/>
    <p:sldLayoutId id="2147484812" r:id="rId1164"/>
    <p:sldLayoutId id="2147484813" r:id="rId1165"/>
    <p:sldLayoutId id="2147484814" r:id="rId1166"/>
    <p:sldLayoutId id="2147484815" r:id="rId1167"/>
    <p:sldLayoutId id="2147484816" r:id="rId1168"/>
    <p:sldLayoutId id="2147484817" r:id="rId1169"/>
    <p:sldLayoutId id="2147484818" r:id="rId1170"/>
    <p:sldLayoutId id="2147484819" r:id="rId1171"/>
    <p:sldLayoutId id="2147484820" r:id="rId1172"/>
    <p:sldLayoutId id="2147484821" r:id="rId1173"/>
    <p:sldLayoutId id="2147484822" r:id="rId1174"/>
    <p:sldLayoutId id="2147484823" r:id="rId1175"/>
    <p:sldLayoutId id="2147484824" r:id="rId1176"/>
    <p:sldLayoutId id="2147484825" r:id="rId1177"/>
    <p:sldLayoutId id="2147484826" r:id="rId1178"/>
    <p:sldLayoutId id="2147484827" r:id="rId1179"/>
    <p:sldLayoutId id="2147484828" r:id="rId1180"/>
    <p:sldLayoutId id="2147484829" r:id="rId1181"/>
    <p:sldLayoutId id="2147484830" r:id="rId1182"/>
    <p:sldLayoutId id="2147484831" r:id="rId1183"/>
    <p:sldLayoutId id="2147484832" r:id="rId1184"/>
    <p:sldLayoutId id="2147484833" r:id="rId1185"/>
    <p:sldLayoutId id="2147484834" r:id="rId1186"/>
    <p:sldLayoutId id="2147484835" r:id="rId1187"/>
    <p:sldLayoutId id="2147484836" r:id="rId1188"/>
    <p:sldLayoutId id="2147484837" r:id="rId1189"/>
    <p:sldLayoutId id="2147484838" r:id="rId1190"/>
    <p:sldLayoutId id="2147484839" r:id="rId1191"/>
    <p:sldLayoutId id="2147484840" r:id="rId1192"/>
    <p:sldLayoutId id="2147484841" r:id="rId1193"/>
    <p:sldLayoutId id="2147484842" r:id="rId1194"/>
    <p:sldLayoutId id="2147484843" r:id="rId1195"/>
    <p:sldLayoutId id="2147484844" r:id="rId1196"/>
    <p:sldLayoutId id="2147484845" r:id="rId1197"/>
    <p:sldLayoutId id="2147484846" r:id="rId1198"/>
    <p:sldLayoutId id="2147484847" r:id="rId1199"/>
    <p:sldLayoutId id="2147484848" r:id="rId1200"/>
    <p:sldLayoutId id="2147484849" r:id="rId1201"/>
    <p:sldLayoutId id="2147484850" r:id="rId1202"/>
    <p:sldLayoutId id="2147484851" r:id="rId1203"/>
    <p:sldLayoutId id="2147484852" r:id="rId1204"/>
    <p:sldLayoutId id="2147484853" r:id="rId1205"/>
    <p:sldLayoutId id="2147484854" r:id="rId1206"/>
    <p:sldLayoutId id="2147484855" r:id="rId1207"/>
    <p:sldLayoutId id="2147484856" r:id="rId1208"/>
    <p:sldLayoutId id="2147484857" r:id="rId1209"/>
    <p:sldLayoutId id="2147484858" r:id="rId1210"/>
    <p:sldLayoutId id="2147484859" r:id="rId1211"/>
    <p:sldLayoutId id="2147484860" r:id="rId1212"/>
    <p:sldLayoutId id="2147484861" r:id="rId1213"/>
    <p:sldLayoutId id="2147484862" r:id="rId1214"/>
    <p:sldLayoutId id="2147484863" r:id="rId1215"/>
    <p:sldLayoutId id="2147484864" r:id="rId1216"/>
    <p:sldLayoutId id="2147484865" r:id="rId1217"/>
    <p:sldLayoutId id="2147484866" r:id="rId1218"/>
    <p:sldLayoutId id="2147484867" r:id="rId1219"/>
    <p:sldLayoutId id="2147484868" r:id="rId1220"/>
    <p:sldLayoutId id="2147484869" r:id="rId1221"/>
    <p:sldLayoutId id="2147484870" r:id="rId1222"/>
    <p:sldLayoutId id="2147484871" r:id="rId1223"/>
    <p:sldLayoutId id="2147484872" r:id="rId1224"/>
    <p:sldLayoutId id="2147484873" r:id="rId1225"/>
    <p:sldLayoutId id="2147484874" r:id="rId1226"/>
    <p:sldLayoutId id="2147484875" r:id="rId1227"/>
    <p:sldLayoutId id="2147484876" r:id="rId1228"/>
    <p:sldLayoutId id="2147484877" r:id="rId1229"/>
    <p:sldLayoutId id="2147484878" r:id="rId1230"/>
    <p:sldLayoutId id="2147484879" r:id="rId1231"/>
    <p:sldLayoutId id="2147484880" r:id="rId1232"/>
    <p:sldLayoutId id="2147484881" r:id="rId1233"/>
    <p:sldLayoutId id="2147484882" r:id="rId1234"/>
    <p:sldLayoutId id="2147484883" r:id="rId1235"/>
    <p:sldLayoutId id="2147484884" r:id="rId1236"/>
    <p:sldLayoutId id="2147484885" r:id="rId1237"/>
    <p:sldLayoutId id="2147484886" r:id="rId1238"/>
    <p:sldLayoutId id="2147484887" r:id="rId1239"/>
    <p:sldLayoutId id="2147484888" r:id="rId1240"/>
    <p:sldLayoutId id="2147484889" r:id="rId1241"/>
    <p:sldLayoutId id="2147484890" r:id="rId1242"/>
    <p:sldLayoutId id="2147484891" r:id="rId1243"/>
    <p:sldLayoutId id="2147484892" r:id="rId1244"/>
    <p:sldLayoutId id="2147484893" r:id="rId1245"/>
    <p:sldLayoutId id="2147484894" r:id="rId1246"/>
    <p:sldLayoutId id="2147484895" r:id="rId1247"/>
    <p:sldLayoutId id="2147484896" r:id="rId1248"/>
    <p:sldLayoutId id="2147484897" r:id="rId1249"/>
    <p:sldLayoutId id="2147484898" r:id="rId1250"/>
    <p:sldLayoutId id="2147484899" r:id="rId1251"/>
    <p:sldLayoutId id="2147484900" r:id="rId1252"/>
    <p:sldLayoutId id="2147484901" r:id="rId1253"/>
    <p:sldLayoutId id="2147484902" r:id="rId1254"/>
    <p:sldLayoutId id="2147484903" r:id="rId1255"/>
    <p:sldLayoutId id="2147484904" r:id="rId1256"/>
    <p:sldLayoutId id="2147484905" r:id="rId1257"/>
    <p:sldLayoutId id="2147484906" r:id="rId1258"/>
    <p:sldLayoutId id="2147484907" r:id="rId1259"/>
    <p:sldLayoutId id="2147484908" r:id="rId1260"/>
    <p:sldLayoutId id="2147484909" r:id="rId1261"/>
    <p:sldLayoutId id="2147484910" r:id="rId1262"/>
    <p:sldLayoutId id="2147484911" r:id="rId1263"/>
    <p:sldLayoutId id="2147484912" r:id="rId1264"/>
    <p:sldLayoutId id="2147484913" r:id="rId1265"/>
    <p:sldLayoutId id="2147484914" r:id="rId1266"/>
    <p:sldLayoutId id="2147484915" r:id="rId1267"/>
    <p:sldLayoutId id="2147484916" r:id="rId1268"/>
    <p:sldLayoutId id="2147484917" r:id="rId1269"/>
    <p:sldLayoutId id="2147484918" r:id="rId1270"/>
    <p:sldLayoutId id="2147484919" r:id="rId1271"/>
    <p:sldLayoutId id="2147484920" r:id="rId1272"/>
    <p:sldLayoutId id="2147484921" r:id="rId1273"/>
    <p:sldLayoutId id="2147484922" r:id="rId1274"/>
    <p:sldLayoutId id="2147484923" r:id="rId1275"/>
    <p:sldLayoutId id="2147484924" r:id="rId1276"/>
    <p:sldLayoutId id="2147484925" r:id="rId1277"/>
    <p:sldLayoutId id="2147484926" r:id="rId1278"/>
    <p:sldLayoutId id="2147484927" r:id="rId1279"/>
    <p:sldLayoutId id="2147484928" r:id="rId1280"/>
    <p:sldLayoutId id="2147484929" r:id="rId1281"/>
    <p:sldLayoutId id="2147484930" r:id="rId1282"/>
    <p:sldLayoutId id="2147484931" r:id="rId1283"/>
    <p:sldLayoutId id="2147484932" r:id="rId1284"/>
    <p:sldLayoutId id="2147484933" r:id="rId1285"/>
    <p:sldLayoutId id="2147484934" r:id="rId1286"/>
    <p:sldLayoutId id="2147484935" r:id="rId1287"/>
    <p:sldLayoutId id="2147484936" r:id="rId1288"/>
    <p:sldLayoutId id="2147484937" r:id="rId1289"/>
    <p:sldLayoutId id="2147484938" r:id="rId1290"/>
    <p:sldLayoutId id="2147484939" r:id="rId1291"/>
    <p:sldLayoutId id="2147484940" r:id="rId1292"/>
    <p:sldLayoutId id="2147484941" r:id="rId1293"/>
    <p:sldLayoutId id="2147484942" r:id="rId1294"/>
    <p:sldLayoutId id="2147484943" r:id="rId1295"/>
    <p:sldLayoutId id="2147484944" r:id="rId1296"/>
    <p:sldLayoutId id="2147484945" r:id="rId1297"/>
    <p:sldLayoutId id="2147484946" r:id="rId1298"/>
    <p:sldLayoutId id="2147484947" r:id="rId1299"/>
    <p:sldLayoutId id="2147484948" r:id="rId1300"/>
    <p:sldLayoutId id="2147484949" r:id="rId1301"/>
    <p:sldLayoutId id="2147484950" r:id="rId1302"/>
    <p:sldLayoutId id="2147484951" r:id="rId1303"/>
    <p:sldLayoutId id="2147484952" r:id="rId1304"/>
    <p:sldLayoutId id="2147484953" r:id="rId1305"/>
    <p:sldLayoutId id="2147484954" r:id="rId1306"/>
    <p:sldLayoutId id="2147484955" r:id="rId1307"/>
    <p:sldLayoutId id="2147484956" r:id="rId1308"/>
    <p:sldLayoutId id="2147484957" r:id="rId1309"/>
    <p:sldLayoutId id="2147484958" r:id="rId1310"/>
    <p:sldLayoutId id="2147484959" r:id="rId1311"/>
    <p:sldLayoutId id="2147484960" r:id="rId1312"/>
    <p:sldLayoutId id="2147484961" r:id="rId1313"/>
    <p:sldLayoutId id="2147484962" r:id="rId1314"/>
    <p:sldLayoutId id="2147484963" r:id="rId1315"/>
    <p:sldLayoutId id="2147484964" r:id="rId1316"/>
    <p:sldLayoutId id="2147484965" r:id="rId1317"/>
    <p:sldLayoutId id="2147484966" r:id="rId1318"/>
    <p:sldLayoutId id="2147484967" r:id="rId1319"/>
    <p:sldLayoutId id="2147484968" r:id="rId1320"/>
    <p:sldLayoutId id="2147484969" r:id="rId1321"/>
    <p:sldLayoutId id="2147484970" r:id="rId1322"/>
    <p:sldLayoutId id="2147484971" r:id="rId1323"/>
    <p:sldLayoutId id="2147484972" r:id="rId1324"/>
    <p:sldLayoutId id="2147484973" r:id="rId1325"/>
    <p:sldLayoutId id="2147484974" r:id="rId1326"/>
    <p:sldLayoutId id="2147484975" r:id="rId1327"/>
    <p:sldLayoutId id="2147484976" r:id="rId1328"/>
    <p:sldLayoutId id="2147484977" r:id="rId1329"/>
    <p:sldLayoutId id="2147484978" r:id="rId1330"/>
    <p:sldLayoutId id="2147484979" r:id="rId1331"/>
    <p:sldLayoutId id="2147484980" r:id="rId1332"/>
    <p:sldLayoutId id="2147484981" r:id="rId1333"/>
    <p:sldLayoutId id="2147484982" r:id="rId1334"/>
    <p:sldLayoutId id="2147484983" r:id="rId1335"/>
    <p:sldLayoutId id="2147484984" r:id="rId1336"/>
    <p:sldLayoutId id="2147484985" r:id="rId1337"/>
    <p:sldLayoutId id="2147484986" r:id="rId1338"/>
    <p:sldLayoutId id="2147484987" r:id="rId1339"/>
    <p:sldLayoutId id="2147484988" r:id="rId1340"/>
    <p:sldLayoutId id="2147484989" r:id="rId1341"/>
    <p:sldLayoutId id="2147484990" r:id="rId1342"/>
    <p:sldLayoutId id="2147484991" r:id="rId1343"/>
    <p:sldLayoutId id="2147484992" r:id="rId1344"/>
    <p:sldLayoutId id="2147484993" r:id="rId1345"/>
    <p:sldLayoutId id="2147484994" r:id="rId1346"/>
    <p:sldLayoutId id="2147484995" r:id="rId1347"/>
    <p:sldLayoutId id="2147484996" r:id="rId1348"/>
    <p:sldLayoutId id="2147484997" r:id="rId1349"/>
    <p:sldLayoutId id="2147484998" r:id="rId1350"/>
    <p:sldLayoutId id="2147484999" r:id="rId1351"/>
    <p:sldLayoutId id="2147485000" r:id="rId1352"/>
    <p:sldLayoutId id="2147485001" r:id="rId1353"/>
    <p:sldLayoutId id="2147485002" r:id="rId1354"/>
    <p:sldLayoutId id="2147485003" r:id="rId1355"/>
    <p:sldLayoutId id="2147485004" r:id="rId1356"/>
    <p:sldLayoutId id="2147485005" r:id="rId1357"/>
    <p:sldLayoutId id="2147485006" r:id="rId1358"/>
    <p:sldLayoutId id="2147485007" r:id="rId1359"/>
    <p:sldLayoutId id="2147485008" r:id="rId1360"/>
    <p:sldLayoutId id="2147485009" r:id="rId1361"/>
    <p:sldLayoutId id="2147485010" r:id="rId1362"/>
    <p:sldLayoutId id="2147485011" r:id="rId1363"/>
    <p:sldLayoutId id="2147485012" r:id="rId1364"/>
    <p:sldLayoutId id="2147485013" r:id="rId1365"/>
    <p:sldLayoutId id="2147485014" r:id="rId1366"/>
    <p:sldLayoutId id="2147485015" r:id="rId1367"/>
    <p:sldLayoutId id="2147485016" r:id="rId1368"/>
    <p:sldLayoutId id="2147485017" r:id="rId1369"/>
    <p:sldLayoutId id="2147485018" r:id="rId1370"/>
    <p:sldLayoutId id="2147485019" r:id="rId1371"/>
    <p:sldLayoutId id="2147485020" r:id="rId1372"/>
    <p:sldLayoutId id="2147485021" r:id="rId1373"/>
    <p:sldLayoutId id="2147485022" r:id="rId1374"/>
    <p:sldLayoutId id="2147485023" r:id="rId1375"/>
    <p:sldLayoutId id="2147485024" r:id="rId1376"/>
    <p:sldLayoutId id="2147485025" r:id="rId1377"/>
    <p:sldLayoutId id="2147485026" r:id="rId1378"/>
    <p:sldLayoutId id="2147485027" r:id="rId1379"/>
    <p:sldLayoutId id="2147485028" r:id="rId1380"/>
    <p:sldLayoutId id="2147485029" r:id="rId1381"/>
    <p:sldLayoutId id="2147485030" r:id="rId1382"/>
    <p:sldLayoutId id="2147485031" r:id="rId1383"/>
    <p:sldLayoutId id="2147485032" r:id="rId1384"/>
    <p:sldLayoutId id="2147485033" r:id="rId1385"/>
    <p:sldLayoutId id="2147485034" r:id="rId1386"/>
    <p:sldLayoutId id="2147485035" r:id="rId1387"/>
    <p:sldLayoutId id="2147485036" r:id="rId1388"/>
    <p:sldLayoutId id="2147485037" r:id="rId1389"/>
    <p:sldLayoutId id="2147485038" r:id="rId1390"/>
    <p:sldLayoutId id="2147485039" r:id="rId1391"/>
    <p:sldLayoutId id="2147485040" r:id="rId1392"/>
    <p:sldLayoutId id="2147485041" r:id="rId1393"/>
    <p:sldLayoutId id="2147485042" r:id="rId1394"/>
    <p:sldLayoutId id="2147485043" r:id="rId1395"/>
    <p:sldLayoutId id="2147485044" r:id="rId1396"/>
    <p:sldLayoutId id="2147485045" r:id="rId1397"/>
    <p:sldLayoutId id="2147485046" r:id="rId1398"/>
    <p:sldLayoutId id="2147485047" r:id="rId1399"/>
    <p:sldLayoutId id="2147485048" r:id="rId1400"/>
    <p:sldLayoutId id="2147485049" r:id="rId1401"/>
    <p:sldLayoutId id="2147485050" r:id="rId1402"/>
    <p:sldLayoutId id="2147485051" r:id="rId1403"/>
    <p:sldLayoutId id="2147485052" r:id="rId1404"/>
    <p:sldLayoutId id="2147485053" r:id="rId1405"/>
    <p:sldLayoutId id="2147485054" r:id="rId1406"/>
    <p:sldLayoutId id="2147485055" r:id="rId1407"/>
    <p:sldLayoutId id="2147485056" r:id="rId1408"/>
    <p:sldLayoutId id="2147485057" r:id="rId1409"/>
    <p:sldLayoutId id="2147485058" r:id="rId1410"/>
    <p:sldLayoutId id="2147485059" r:id="rId1411"/>
    <p:sldLayoutId id="2147485060" r:id="rId1412"/>
    <p:sldLayoutId id="2147485061" r:id="rId1413"/>
    <p:sldLayoutId id="2147485062" r:id="rId1414"/>
    <p:sldLayoutId id="2147485063" r:id="rId1415"/>
    <p:sldLayoutId id="2147485064" r:id="rId1416"/>
    <p:sldLayoutId id="2147485065" r:id="rId1417"/>
    <p:sldLayoutId id="2147485066" r:id="rId1418"/>
    <p:sldLayoutId id="2147485067" r:id="rId1419"/>
    <p:sldLayoutId id="2147485068" r:id="rId1420"/>
    <p:sldLayoutId id="2147485069" r:id="rId1421"/>
    <p:sldLayoutId id="2147485070" r:id="rId1422"/>
    <p:sldLayoutId id="2147485071" r:id="rId1423"/>
    <p:sldLayoutId id="2147485072" r:id="rId1424"/>
    <p:sldLayoutId id="2147485073" r:id="rId1425"/>
    <p:sldLayoutId id="2147485074" r:id="rId1426"/>
    <p:sldLayoutId id="2147485075" r:id="rId1427"/>
    <p:sldLayoutId id="2147485076" r:id="rId1428"/>
    <p:sldLayoutId id="2147485077" r:id="rId1429"/>
    <p:sldLayoutId id="2147485078" r:id="rId1430"/>
    <p:sldLayoutId id="2147485079" r:id="rId1431"/>
    <p:sldLayoutId id="2147485080" r:id="rId1432"/>
    <p:sldLayoutId id="2147485081" r:id="rId1433"/>
    <p:sldLayoutId id="2147485082" r:id="rId1434"/>
    <p:sldLayoutId id="2147485083" r:id="rId1435"/>
    <p:sldLayoutId id="2147485084" r:id="rId1436"/>
    <p:sldLayoutId id="2147485085" r:id="rId1437"/>
    <p:sldLayoutId id="2147485086" r:id="rId1438"/>
    <p:sldLayoutId id="2147485087" r:id="rId1439"/>
    <p:sldLayoutId id="2147485088" r:id="rId1440"/>
    <p:sldLayoutId id="2147485089" r:id="rId1441"/>
    <p:sldLayoutId id="2147485090" r:id="rId1442"/>
    <p:sldLayoutId id="2147485091" r:id="rId1443"/>
    <p:sldLayoutId id="2147485092" r:id="rId1444"/>
    <p:sldLayoutId id="2147485093" r:id="rId1445"/>
    <p:sldLayoutId id="2147485094" r:id="rId1446"/>
    <p:sldLayoutId id="2147485095" r:id="rId1447"/>
    <p:sldLayoutId id="2147485096" r:id="rId1448"/>
    <p:sldLayoutId id="2147485097" r:id="rId1449"/>
    <p:sldLayoutId id="2147485098" r:id="rId1450"/>
    <p:sldLayoutId id="2147485099" r:id="rId1451"/>
    <p:sldLayoutId id="2147485100" r:id="rId1452"/>
    <p:sldLayoutId id="2147485101" r:id="rId1453"/>
    <p:sldLayoutId id="2147485102" r:id="rId1454"/>
    <p:sldLayoutId id="2147485103" r:id="rId1455"/>
    <p:sldLayoutId id="2147485104" r:id="rId1456"/>
    <p:sldLayoutId id="2147485105" r:id="rId1457"/>
    <p:sldLayoutId id="2147485106" r:id="rId1458"/>
    <p:sldLayoutId id="2147485107" r:id="rId1459"/>
    <p:sldLayoutId id="2147485108" r:id="rId1460"/>
    <p:sldLayoutId id="2147485109" r:id="rId1461"/>
    <p:sldLayoutId id="2147485110" r:id="rId1462"/>
    <p:sldLayoutId id="2147485111" r:id="rId1463"/>
    <p:sldLayoutId id="2147485112" r:id="rId1464"/>
    <p:sldLayoutId id="2147485113" r:id="rId1465"/>
    <p:sldLayoutId id="2147485114" r:id="rId1466"/>
    <p:sldLayoutId id="2147485115" r:id="rId1467"/>
    <p:sldLayoutId id="2147485116" r:id="rId1468"/>
    <p:sldLayoutId id="2147485117" r:id="rId1469"/>
    <p:sldLayoutId id="2147485118" r:id="rId1470"/>
    <p:sldLayoutId id="2147485119" r:id="rId1471"/>
    <p:sldLayoutId id="2147485120" r:id="rId1472"/>
    <p:sldLayoutId id="2147485121" r:id="rId1473"/>
    <p:sldLayoutId id="2147485122" r:id="rId1474"/>
    <p:sldLayoutId id="2147485123" r:id="rId1475"/>
    <p:sldLayoutId id="2147485124" r:id="rId1476"/>
    <p:sldLayoutId id="2147485125" r:id="rId1477"/>
    <p:sldLayoutId id="2147485126" r:id="rId1478"/>
    <p:sldLayoutId id="2147485127" r:id="rId1479"/>
    <p:sldLayoutId id="2147485128" r:id="rId1480"/>
    <p:sldLayoutId id="2147485129" r:id="rId1481"/>
    <p:sldLayoutId id="2147485130" r:id="rId1482"/>
    <p:sldLayoutId id="2147485131" r:id="rId1483"/>
    <p:sldLayoutId id="2147485132" r:id="rId1484"/>
    <p:sldLayoutId id="2147485133" r:id="rId1485"/>
    <p:sldLayoutId id="2147485134" r:id="rId1486"/>
    <p:sldLayoutId id="2147485135" r:id="rId1487"/>
    <p:sldLayoutId id="2147485136" r:id="rId1488"/>
    <p:sldLayoutId id="2147485137" r:id="rId1489"/>
    <p:sldLayoutId id="2147485138" r:id="rId1490"/>
    <p:sldLayoutId id="2147485139" r:id="rId1491"/>
    <p:sldLayoutId id="2147485140" r:id="rId1492"/>
    <p:sldLayoutId id="2147485141" r:id="rId1493"/>
    <p:sldLayoutId id="2147485142" r:id="rId1494"/>
    <p:sldLayoutId id="2147485143" r:id="rId1495"/>
    <p:sldLayoutId id="2147485144" r:id="rId1496"/>
    <p:sldLayoutId id="2147485145" r:id="rId1497"/>
    <p:sldLayoutId id="2147485146" r:id="rId1498"/>
    <p:sldLayoutId id="2147485147" r:id="rId1499"/>
    <p:sldLayoutId id="2147485148" r:id="rId1500"/>
    <p:sldLayoutId id="2147485149" r:id="rId1501"/>
    <p:sldLayoutId id="2147485150" r:id="rId1502"/>
    <p:sldLayoutId id="2147485151" r:id="rId1503"/>
    <p:sldLayoutId id="2147485152" r:id="rId1504"/>
    <p:sldLayoutId id="2147485153" r:id="rId1505"/>
    <p:sldLayoutId id="2147485154" r:id="rId1506"/>
    <p:sldLayoutId id="2147485155" r:id="rId1507"/>
    <p:sldLayoutId id="2147485156" r:id="rId1508"/>
    <p:sldLayoutId id="2147485157" r:id="rId1509"/>
    <p:sldLayoutId id="2147485158" r:id="rId1510"/>
    <p:sldLayoutId id="2147485159" r:id="rId1511"/>
    <p:sldLayoutId id="2147485160" r:id="rId1512"/>
    <p:sldLayoutId id="2147485161" r:id="rId1513"/>
    <p:sldLayoutId id="2147485162" r:id="rId1514"/>
    <p:sldLayoutId id="2147485163" r:id="rId1515"/>
    <p:sldLayoutId id="2147485164" r:id="rId1516"/>
    <p:sldLayoutId id="2147485165" r:id="rId1517"/>
    <p:sldLayoutId id="2147485166" r:id="rId1518"/>
    <p:sldLayoutId id="2147485167" r:id="rId1519"/>
    <p:sldLayoutId id="2147485168" r:id="rId1520"/>
    <p:sldLayoutId id="2147485169" r:id="rId1521"/>
    <p:sldLayoutId id="2147485170" r:id="rId1522"/>
    <p:sldLayoutId id="2147485171" r:id="rId1523"/>
    <p:sldLayoutId id="2147485172" r:id="rId1524"/>
    <p:sldLayoutId id="2147485173" r:id="rId1525"/>
    <p:sldLayoutId id="2147485174" r:id="rId1526"/>
    <p:sldLayoutId id="2147485175" r:id="rId1527"/>
    <p:sldLayoutId id="2147485176" r:id="rId1528"/>
    <p:sldLayoutId id="2147485177" r:id="rId1529"/>
    <p:sldLayoutId id="2147485178" r:id="rId1530"/>
    <p:sldLayoutId id="2147485179" r:id="rId1531"/>
    <p:sldLayoutId id="2147485180" r:id="rId1532"/>
    <p:sldLayoutId id="2147485181" r:id="rId1533"/>
    <p:sldLayoutId id="2147485182" r:id="rId1534"/>
    <p:sldLayoutId id="2147485183" r:id="rId1535"/>
    <p:sldLayoutId id="2147485184" r:id="rId1536"/>
    <p:sldLayoutId id="2147485185" r:id="rId1537"/>
    <p:sldLayoutId id="2147485186" r:id="rId1538"/>
    <p:sldLayoutId id="2147485187" r:id="rId1539"/>
    <p:sldLayoutId id="2147485188" r:id="rId1540"/>
    <p:sldLayoutId id="2147485189" r:id="rId1541"/>
    <p:sldLayoutId id="2147485190" r:id="rId1542"/>
    <p:sldLayoutId id="2147485191" r:id="rId1543"/>
    <p:sldLayoutId id="2147485192" r:id="rId1544"/>
    <p:sldLayoutId id="2147485193" r:id="rId1545"/>
    <p:sldLayoutId id="2147485194" r:id="rId1546"/>
    <p:sldLayoutId id="2147485195" r:id="rId1547"/>
    <p:sldLayoutId id="2147485196" r:id="rId1548"/>
    <p:sldLayoutId id="2147485197" r:id="rId1549"/>
    <p:sldLayoutId id="2147485198" r:id="rId1550"/>
    <p:sldLayoutId id="2147485199" r:id="rId1551"/>
    <p:sldLayoutId id="2147485200" r:id="rId1552"/>
    <p:sldLayoutId id="2147485201" r:id="rId1553"/>
    <p:sldLayoutId id="2147485202" r:id="rId1554"/>
    <p:sldLayoutId id="2147485203" r:id="rId1555"/>
    <p:sldLayoutId id="2147485204" r:id="rId1556"/>
    <p:sldLayoutId id="2147485205" r:id="rId1557"/>
    <p:sldLayoutId id="2147485206" r:id="rId1558"/>
    <p:sldLayoutId id="2147485207" r:id="rId1559"/>
    <p:sldLayoutId id="2147485208" r:id="rId1560"/>
    <p:sldLayoutId id="2147485209" r:id="rId1561"/>
    <p:sldLayoutId id="2147485210" r:id="rId1562"/>
    <p:sldLayoutId id="2147485211" r:id="rId1563"/>
    <p:sldLayoutId id="2147485212" r:id="rId1564"/>
    <p:sldLayoutId id="2147485213" r:id="rId1565"/>
    <p:sldLayoutId id="2147485214" r:id="rId1566"/>
    <p:sldLayoutId id="2147485215" r:id="rId1567"/>
    <p:sldLayoutId id="2147485216" r:id="rId1568"/>
    <p:sldLayoutId id="2147485217" r:id="rId1569"/>
    <p:sldLayoutId id="2147485218" r:id="rId1570"/>
    <p:sldLayoutId id="2147485219" r:id="rId1571"/>
    <p:sldLayoutId id="2147485220" r:id="rId1572"/>
    <p:sldLayoutId id="2147485221" r:id="rId1573"/>
    <p:sldLayoutId id="2147485222" r:id="rId1574"/>
    <p:sldLayoutId id="2147485223" r:id="rId1575"/>
    <p:sldLayoutId id="2147485224" r:id="rId1576"/>
    <p:sldLayoutId id="2147485225" r:id="rId1577"/>
    <p:sldLayoutId id="2147485226" r:id="rId1578"/>
    <p:sldLayoutId id="2147485227" r:id="rId1579"/>
    <p:sldLayoutId id="2147485228" r:id="rId1580"/>
    <p:sldLayoutId id="2147485229" r:id="rId1581"/>
    <p:sldLayoutId id="2147485230" r:id="rId1582"/>
    <p:sldLayoutId id="2147485231" r:id="rId1583"/>
    <p:sldLayoutId id="2147485232" r:id="rId1584"/>
    <p:sldLayoutId id="2147485233" r:id="rId1585"/>
    <p:sldLayoutId id="2147485234" r:id="rId1586"/>
    <p:sldLayoutId id="2147485235" r:id="rId1587"/>
    <p:sldLayoutId id="2147485236" r:id="rId1588"/>
    <p:sldLayoutId id="2147485237" r:id="rId1589"/>
    <p:sldLayoutId id="2147485238" r:id="rId1590"/>
    <p:sldLayoutId id="2147485239" r:id="rId1591"/>
    <p:sldLayoutId id="2147485240" r:id="rId1592"/>
    <p:sldLayoutId id="2147485241" r:id="rId1593"/>
    <p:sldLayoutId id="2147485242" r:id="rId1594"/>
    <p:sldLayoutId id="2147485243" r:id="rId1595"/>
    <p:sldLayoutId id="2147485244" r:id="rId1596"/>
    <p:sldLayoutId id="2147485245" r:id="rId1597"/>
    <p:sldLayoutId id="2147485246" r:id="rId1598"/>
    <p:sldLayoutId id="2147485247" r:id="rId1599"/>
    <p:sldLayoutId id="2147485248" r:id="rId1600"/>
    <p:sldLayoutId id="2147485249" r:id="rId1601"/>
    <p:sldLayoutId id="2147485250" r:id="rId1602"/>
    <p:sldLayoutId id="2147485251" r:id="rId1603"/>
    <p:sldLayoutId id="2147485252" r:id="rId1604"/>
    <p:sldLayoutId id="2147485253" r:id="rId1605"/>
    <p:sldLayoutId id="2147485254" r:id="rId1606"/>
    <p:sldLayoutId id="2147485255" r:id="rId1607"/>
    <p:sldLayoutId id="2147485256" r:id="rId1608"/>
    <p:sldLayoutId id="2147485257" r:id="rId1609"/>
    <p:sldLayoutId id="2147485258" r:id="rId1610"/>
    <p:sldLayoutId id="2147485259" r:id="rId1611"/>
    <p:sldLayoutId id="2147485260" r:id="rId1612"/>
    <p:sldLayoutId id="2147485261" r:id="rId1613"/>
    <p:sldLayoutId id="2147485262" r:id="rId1614"/>
    <p:sldLayoutId id="2147485263" r:id="rId1615"/>
    <p:sldLayoutId id="2147485264" r:id="rId1616"/>
    <p:sldLayoutId id="2147485265" r:id="rId1617"/>
    <p:sldLayoutId id="2147485266" r:id="rId1618"/>
    <p:sldLayoutId id="2147485267" r:id="rId1619"/>
    <p:sldLayoutId id="2147485268" r:id="rId1620"/>
    <p:sldLayoutId id="2147485269" r:id="rId1621"/>
    <p:sldLayoutId id="2147485270" r:id="rId1622"/>
    <p:sldLayoutId id="2147485271" r:id="rId1623"/>
    <p:sldLayoutId id="2147485272" r:id="rId1624"/>
    <p:sldLayoutId id="2147485273" r:id="rId1625"/>
    <p:sldLayoutId id="2147485274" r:id="rId1626"/>
    <p:sldLayoutId id="2147485275" r:id="rId1627"/>
    <p:sldLayoutId id="2147485276" r:id="rId1628"/>
    <p:sldLayoutId id="2147485277" r:id="rId1629"/>
    <p:sldLayoutId id="2147485278" r:id="rId1630"/>
    <p:sldLayoutId id="2147485279" r:id="rId1631"/>
    <p:sldLayoutId id="2147485280" r:id="rId1632"/>
    <p:sldLayoutId id="2147485281" r:id="rId1633"/>
    <p:sldLayoutId id="2147485282" r:id="rId1634"/>
    <p:sldLayoutId id="2147485283" r:id="rId1635"/>
    <p:sldLayoutId id="2147485284" r:id="rId1636"/>
    <p:sldLayoutId id="2147485285" r:id="rId1637"/>
    <p:sldLayoutId id="2147485286" r:id="rId1638"/>
    <p:sldLayoutId id="2147485287" r:id="rId1639"/>
    <p:sldLayoutId id="2147485288" r:id="rId1640"/>
    <p:sldLayoutId id="2147485289" r:id="rId1641"/>
    <p:sldLayoutId id="2147485290" r:id="rId1642"/>
    <p:sldLayoutId id="2147485291" r:id="rId1643"/>
    <p:sldLayoutId id="2147485292" r:id="rId1644"/>
    <p:sldLayoutId id="2147485293" r:id="rId1645"/>
    <p:sldLayoutId id="2147485294" r:id="rId1646"/>
    <p:sldLayoutId id="2147485295" r:id="rId1647"/>
    <p:sldLayoutId id="2147485296" r:id="rId1648"/>
    <p:sldLayoutId id="2147485297" r:id="rId1649"/>
    <p:sldLayoutId id="2147485298" r:id="rId1650"/>
    <p:sldLayoutId id="2147485299" r:id="rId1651"/>
    <p:sldLayoutId id="2147485300" r:id="rId1652"/>
    <p:sldLayoutId id="2147485301" r:id="rId1653"/>
    <p:sldLayoutId id="2147485302" r:id="rId1654"/>
    <p:sldLayoutId id="2147485303" r:id="rId1655"/>
    <p:sldLayoutId id="2147485304" r:id="rId1656"/>
    <p:sldLayoutId id="2147485305" r:id="rId1657"/>
    <p:sldLayoutId id="2147485306" r:id="rId1658"/>
    <p:sldLayoutId id="2147485307" r:id="rId1659"/>
    <p:sldLayoutId id="2147485308" r:id="rId1660"/>
    <p:sldLayoutId id="2147485309" r:id="rId1661"/>
    <p:sldLayoutId id="2147485310" r:id="rId1662"/>
    <p:sldLayoutId id="2147485311" r:id="rId1663"/>
    <p:sldLayoutId id="2147485312" r:id="rId1664"/>
    <p:sldLayoutId id="2147485313" r:id="rId1665"/>
    <p:sldLayoutId id="2147485314" r:id="rId1666"/>
    <p:sldLayoutId id="2147485315" r:id="rId1667"/>
    <p:sldLayoutId id="2147485316" r:id="rId1668"/>
    <p:sldLayoutId id="2147485317" r:id="rId1669"/>
    <p:sldLayoutId id="2147485318" r:id="rId1670"/>
    <p:sldLayoutId id="2147485319" r:id="rId1671"/>
    <p:sldLayoutId id="2147485320" r:id="rId1672"/>
    <p:sldLayoutId id="2147485321" r:id="rId1673"/>
    <p:sldLayoutId id="2147485322" r:id="rId1674"/>
    <p:sldLayoutId id="2147485323" r:id="rId1675"/>
    <p:sldLayoutId id="2147485324" r:id="rId1676"/>
    <p:sldLayoutId id="2147485325" r:id="rId1677"/>
    <p:sldLayoutId id="2147485326" r:id="rId1678"/>
    <p:sldLayoutId id="2147485327" r:id="rId1679"/>
    <p:sldLayoutId id="2147485328" r:id="rId1680"/>
    <p:sldLayoutId id="2147485329" r:id="rId1681"/>
    <p:sldLayoutId id="2147485330" r:id="rId1682"/>
    <p:sldLayoutId id="2147485331" r:id="rId1683"/>
    <p:sldLayoutId id="2147485332" r:id="rId1684"/>
    <p:sldLayoutId id="2147485333" r:id="rId1685"/>
    <p:sldLayoutId id="2147485334" r:id="rId1686"/>
    <p:sldLayoutId id="2147485335" r:id="rId1687"/>
    <p:sldLayoutId id="2147485336" r:id="rId1688"/>
    <p:sldLayoutId id="2147485337" r:id="rId1689"/>
    <p:sldLayoutId id="2147485338" r:id="rId1690"/>
    <p:sldLayoutId id="2147485339" r:id="rId1691"/>
    <p:sldLayoutId id="2147485340" r:id="rId1692"/>
    <p:sldLayoutId id="2147485341" r:id="rId1693"/>
    <p:sldLayoutId id="2147485342" r:id="rId1694"/>
    <p:sldLayoutId id="2147485343" r:id="rId1695"/>
    <p:sldLayoutId id="2147485344" r:id="rId1696"/>
    <p:sldLayoutId id="2147485345" r:id="rId1697"/>
    <p:sldLayoutId id="2147485346" r:id="rId1698"/>
    <p:sldLayoutId id="2147485347" r:id="rId1699"/>
    <p:sldLayoutId id="2147485348" r:id="rId1700"/>
    <p:sldLayoutId id="2147485349" r:id="rId1701"/>
    <p:sldLayoutId id="2147485350" r:id="rId1702"/>
    <p:sldLayoutId id="2147485351" r:id="rId1703"/>
    <p:sldLayoutId id="2147485352" r:id="rId1704"/>
    <p:sldLayoutId id="2147485353" r:id="rId1705"/>
    <p:sldLayoutId id="2147485354" r:id="rId1706"/>
    <p:sldLayoutId id="2147485355" r:id="rId1707"/>
    <p:sldLayoutId id="2147485356" r:id="rId1708"/>
    <p:sldLayoutId id="2147485357" r:id="rId1709"/>
    <p:sldLayoutId id="2147485358" r:id="rId1710"/>
    <p:sldLayoutId id="2147485359" r:id="rId1711"/>
    <p:sldLayoutId id="2147485360" r:id="rId1712"/>
    <p:sldLayoutId id="2147485361" r:id="rId1713"/>
    <p:sldLayoutId id="2147485362" r:id="rId1714"/>
    <p:sldLayoutId id="2147485363" r:id="rId1715"/>
    <p:sldLayoutId id="2147485364" r:id="rId1716"/>
    <p:sldLayoutId id="2147485365" r:id="rId1717"/>
    <p:sldLayoutId id="2147485366" r:id="rId1718"/>
    <p:sldLayoutId id="2147485367" r:id="rId1719"/>
    <p:sldLayoutId id="2147485368" r:id="rId1720"/>
    <p:sldLayoutId id="2147485369" r:id="rId1721"/>
    <p:sldLayoutId id="2147485370" r:id="rId1722"/>
    <p:sldLayoutId id="2147485371" r:id="rId1723"/>
    <p:sldLayoutId id="2147485372" r:id="rId1724"/>
    <p:sldLayoutId id="2147485373" r:id="rId1725"/>
    <p:sldLayoutId id="2147485374" r:id="rId1726"/>
    <p:sldLayoutId id="2147485375" r:id="rId1727"/>
    <p:sldLayoutId id="2147485376" r:id="rId1728"/>
    <p:sldLayoutId id="2147485377" r:id="rId1729"/>
    <p:sldLayoutId id="2147485378" r:id="rId1730"/>
    <p:sldLayoutId id="2147485379" r:id="rId1731"/>
    <p:sldLayoutId id="2147485380" r:id="rId1732"/>
    <p:sldLayoutId id="2147485381" r:id="rId1733"/>
    <p:sldLayoutId id="2147485382" r:id="rId1734"/>
    <p:sldLayoutId id="2147485383" r:id="rId1735"/>
    <p:sldLayoutId id="2147485384" r:id="rId1736"/>
    <p:sldLayoutId id="2147485385" r:id="rId1737"/>
    <p:sldLayoutId id="2147485386" r:id="rId1738"/>
    <p:sldLayoutId id="2147485387" r:id="rId1739"/>
    <p:sldLayoutId id="2147485388" r:id="rId1740"/>
    <p:sldLayoutId id="2147485389" r:id="rId1741"/>
    <p:sldLayoutId id="2147485390" r:id="rId1742"/>
    <p:sldLayoutId id="2147485391" r:id="rId1743"/>
    <p:sldLayoutId id="2147485392" r:id="rId1744"/>
    <p:sldLayoutId id="2147485393" r:id="rId1745"/>
    <p:sldLayoutId id="2147485394" r:id="rId1746"/>
    <p:sldLayoutId id="2147485395" r:id="rId1747"/>
    <p:sldLayoutId id="2147485396" r:id="rId1748"/>
    <p:sldLayoutId id="2147485397" r:id="rId1749"/>
    <p:sldLayoutId id="2147485398" r:id="rId1750"/>
    <p:sldLayoutId id="2147485399" r:id="rId1751"/>
    <p:sldLayoutId id="2147485400" r:id="rId1752"/>
    <p:sldLayoutId id="2147485401" r:id="rId1753"/>
    <p:sldLayoutId id="2147485402" r:id="rId1754"/>
    <p:sldLayoutId id="2147485403" r:id="rId1755"/>
    <p:sldLayoutId id="2147485404" r:id="rId1756"/>
    <p:sldLayoutId id="2147485405" r:id="rId1757"/>
    <p:sldLayoutId id="2147485406" r:id="rId1758"/>
    <p:sldLayoutId id="2147485407" r:id="rId1759"/>
    <p:sldLayoutId id="2147485408" r:id="rId1760"/>
    <p:sldLayoutId id="2147485409" r:id="rId1761"/>
    <p:sldLayoutId id="2147485410" r:id="rId1762"/>
    <p:sldLayoutId id="2147485411" r:id="rId1763"/>
    <p:sldLayoutId id="2147485412" r:id="rId1764"/>
    <p:sldLayoutId id="2147485413" r:id="rId1765"/>
    <p:sldLayoutId id="2147485414" r:id="rId1766"/>
    <p:sldLayoutId id="2147485415" r:id="rId1767"/>
    <p:sldLayoutId id="2147485416" r:id="rId1768"/>
    <p:sldLayoutId id="2147485417" r:id="rId1769"/>
    <p:sldLayoutId id="2147485418" r:id="rId1770"/>
    <p:sldLayoutId id="2147485419" r:id="rId1771"/>
    <p:sldLayoutId id="2147485420" r:id="rId1772"/>
    <p:sldLayoutId id="2147485421" r:id="rId1773"/>
    <p:sldLayoutId id="2147485422" r:id="rId1774"/>
    <p:sldLayoutId id="2147485423" r:id="rId1775"/>
    <p:sldLayoutId id="2147485424" r:id="rId1776"/>
    <p:sldLayoutId id="2147485425" r:id="rId1777"/>
    <p:sldLayoutId id="2147485426" r:id="rId1778"/>
    <p:sldLayoutId id="2147485427" r:id="rId1779"/>
    <p:sldLayoutId id="2147485428" r:id="rId1780"/>
    <p:sldLayoutId id="2147485429" r:id="rId1781"/>
    <p:sldLayoutId id="2147485430" r:id="rId1782"/>
    <p:sldLayoutId id="2147485431" r:id="rId1783"/>
    <p:sldLayoutId id="2147485432" r:id="rId1784"/>
    <p:sldLayoutId id="2147485433" r:id="rId1785"/>
    <p:sldLayoutId id="2147485434" r:id="rId1786"/>
    <p:sldLayoutId id="2147485435" r:id="rId1787"/>
    <p:sldLayoutId id="2147485436" r:id="rId1788"/>
    <p:sldLayoutId id="2147485437" r:id="rId1789"/>
    <p:sldLayoutId id="2147485438" r:id="rId1790"/>
    <p:sldLayoutId id="2147485439" r:id="rId1791"/>
    <p:sldLayoutId id="2147485440" r:id="rId1792"/>
    <p:sldLayoutId id="2147485441" r:id="rId1793"/>
    <p:sldLayoutId id="2147485442" r:id="rId1794"/>
    <p:sldLayoutId id="2147485443" r:id="rId1795"/>
    <p:sldLayoutId id="2147485444" r:id="rId1796"/>
    <p:sldLayoutId id="2147485445" r:id="rId1797"/>
    <p:sldLayoutId id="2147485446" r:id="rId1798"/>
    <p:sldLayoutId id="2147485447" r:id="rId1799"/>
    <p:sldLayoutId id="2147485448" r:id="rId1800"/>
    <p:sldLayoutId id="2147485449" r:id="rId1801"/>
    <p:sldLayoutId id="2147485450" r:id="rId1802"/>
    <p:sldLayoutId id="2147485451" r:id="rId1803"/>
    <p:sldLayoutId id="2147485452" r:id="rId1804"/>
    <p:sldLayoutId id="2147485453" r:id="rId1805"/>
    <p:sldLayoutId id="2147485454" r:id="rId1806"/>
    <p:sldLayoutId id="2147485455" r:id="rId1807"/>
    <p:sldLayoutId id="2147485456" r:id="rId1808"/>
    <p:sldLayoutId id="2147485457" r:id="rId1809"/>
    <p:sldLayoutId id="2147485458" r:id="rId1810"/>
    <p:sldLayoutId id="2147485459" r:id="rId1811"/>
    <p:sldLayoutId id="2147485460" r:id="rId1812"/>
    <p:sldLayoutId id="2147485461" r:id="rId1813"/>
    <p:sldLayoutId id="2147485462" r:id="rId1814"/>
    <p:sldLayoutId id="2147485463" r:id="rId1815"/>
    <p:sldLayoutId id="2147485464" r:id="rId1816"/>
    <p:sldLayoutId id="2147485465" r:id="rId1817"/>
    <p:sldLayoutId id="2147485466" r:id="rId1818"/>
    <p:sldLayoutId id="2147485467" r:id="rId1819"/>
    <p:sldLayoutId id="2147485468" r:id="rId1820"/>
    <p:sldLayoutId id="2147485469" r:id="rId1821"/>
    <p:sldLayoutId id="2147485470" r:id="rId1822"/>
    <p:sldLayoutId id="2147485471" r:id="rId1823"/>
    <p:sldLayoutId id="2147485472" r:id="rId1824"/>
    <p:sldLayoutId id="2147485473" r:id="rId1825"/>
    <p:sldLayoutId id="2147485474" r:id="rId1826"/>
    <p:sldLayoutId id="2147485475" r:id="rId1827"/>
    <p:sldLayoutId id="2147485476" r:id="rId1828"/>
    <p:sldLayoutId id="2147485477" r:id="rId1829"/>
    <p:sldLayoutId id="2147485478" r:id="rId1830"/>
    <p:sldLayoutId id="2147485479" r:id="rId1831"/>
    <p:sldLayoutId id="2147485480" r:id="rId1832"/>
    <p:sldLayoutId id="2147485481" r:id="rId1833"/>
    <p:sldLayoutId id="2147485482" r:id="rId1834"/>
    <p:sldLayoutId id="2147485483" r:id="rId1835"/>
    <p:sldLayoutId id="2147485484" r:id="rId1836"/>
    <p:sldLayoutId id="2147485485" r:id="rId1837"/>
    <p:sldLayoutId id="2147485486" r:id="rId1838"/>
    <p:sldLayoutId id="2147485487" r:id="rId1839"/>
    <p:sldLayoutId id="2147485488" r:id="rId1840"/>
    <p:sldLayoutId id="2147485489" r:id="rId1841"/>
    <p:sldLayoutId id="2147485490" r:id="rId1842"/>
    <p:sldLayoutId id="2147485491" r:id="rId1843"/>
    <p:sldLayoutId id="2147485492" r:id="rId1844"/>
    <p:sldLayoutId id="2147485493" r:id="rId1845"/>
    <p:sldLayoutId id="2147485494" r:id="rId1846"/>
    <p:sldLayoutId id="2147485495" r:id="rId1847"/>
    <p:sldLayoutId id="2147485496" r:id="rId1848"/>
    <p:sldLayoutId id="2147485497" r:id="rId1849"/>
    <p:sldLayoutId id="2147485498" r:id="rId1850"/>
    <p:sldLayoutId id="2147485499" r:id="rId1851"/>
    <p:sldLayoutId id="2147485500" r:id="rId1852"/>
    <p:sldLayoutId id="2147485501" r:id="rId1853"/>
    <p:sldLayoutId id="2147485502" r:id="rId1854"/>
    <p:sldLayoutId id="2147485503" r:id="rId1855"/>
    <p:sldLayoutId id="2147485504" r:id="rId1856"/>
    <p:sldLayoutId id="2147485505" r:id="rId1857"/>
    <p:sldLayoutId id="2147485506" r:id="rId1858"/>
    <p:sldLayoutId id="2147485507" r:id="rId1859"/>
    <p:sldLayoutId id="2147485508" r:id="rId1860"/>
    <p:sldLayoutId id="2147485509" r:id="rId1861"/>
    <p:sldLayoutId id="2147485510" r:id="rId1862"/>
    <p:sldLayoutId id="2147485511" r:id="rId1863"/>
    <p:sldLayoutId id="2147485512" r:id="rId1864"/>
    <p:sldLayoutId id="2147485513" r:id="rId1865"/>
    <p:sldLayoutId id="2147485514" r:id="rId1866"/>
    <p:sldLayoutId id="2147485515" r:id="rId1867"/>
    <p:sldLayoutId id="2147485516" r:id="rId1868"/>
    <p:sldLayoutId id="2147485517" r:id="rId1869"/>
    <p:sldLayoutId id="2147485518" r:id="rId1870"/>
    <p:sldLayoutId id="2147485519" r:id="rId1871"/>
    <p:sldLayoutId id="2147485520" r:id="rId1872"/>
    <p:sldLayoutId id="2147485521" r:id="rId1873"/>
    <p:sldLayoutId id="2147485522" r:id="rId1874"/>
    <p:sldLayoutId id="2147485523" r:id="rId1875"/>
    <p:sldLayoutId id="2147485524" r:id="rId1876"/>
    <p:sldLayoutId id="2147485525" r:id="rId1877"/>
    <p:sldLayoutId id="2147485526" r:id="rId1878"/>
    <p:sldLayoutId id="2147485527" r:id="rId1879"/>
    <p:sldLayoutId id="2147485528" r:id="rId1880"/>
    <p:sldLayoutId id="2147485529" r:id="rId1881"/>
    <p:sldLayoutId id="2147485530" r:id="rId1882"/>
    <p:sldLayoutId id="2147485531" r:id="rId1883"/>
    <p:sldLayoutId id="2147485532" r:id="rId188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Relationship Id="rId2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Shape 21517"/>
          <p:cNvSpPr>
            <a:spLocks noGrp="1"/>
          </p:cNvSpPr>
          <p:nvPr>
            <p:ph type="title"/>
          </p:nvPr>
        </p:nvSpPr>
        <p:spPr>
          <a:xfrm>
            <a:off x="275655" y="872204"/>
            <a:ext cx="8466089" cy="10267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How Completely and Similarly Do Safety Authorities Address Hazards Posed by drone Operations?</a:t>
            </a:r>
          </a:p>
        </p:txBody>
      </p:sp>
      <p:sp>
        <p:nvSpPr>
          <p:cNvPr id="21518" name="Shape 21518"/>
          <p:cNvSpPr>
            <a:spLocks noGrp="1"/>
          </p:cNvSpPr>
          <p:nvPr>
            <p:ph type="body" sz="quarter" idx="1"/>
          </p:nvPr>
        </p:nvSpPr>
        <p:spPr>
          <a:xfrm>
            <a:off x="184945" y="2517462"/>
            <a:ext cx="8556799" cy="784622"/>
          </a:xfrm>
          <a:prstGeom prst="rect">
            <a:avLst/>
          </a:prstGeom>
        </p:spPr>
        <p:txBody>
          <a:bodyPr/>
          <a:lstStyle/>
          <a:p>
            <a:pPr algn="l" defTabSz="676655">
              <a:spcBef>
                <a:spcPts val="300"/>
              </a:spcBef>
              <a:defRPr sz="1480"/>
            </a:pPr>
            <a:r>
              <a:t>Anastasios Plioutsias (Technical University of Athens, GR)</a:t>
            </a:r>
          </a:p>
          <a:p>
            <a:pPr algn="l" defTabSz="676655">
              <a:spcBef>
                <a:spcPts val="300"/>
              </a:spcBef>
              <a:defRPr sz="1480"/>
            </a:pPr>
            <a:r>
              <a:t>Dr. Nektarios Karanikas (Amsterdam University of Applied Sciences, NL)</a:t>
            </a:r>
          </a:p>
          <a:p>
            <a:pPr algn="l" defTabSz="676655">
              <a:spcBef>
                <a:spcPts val="300"/>
              </a:spcBef>
              <a:defRPr sz="1480"/>
            </a:pPr>
            <a:r>
              <a:t>Dr. Maria Mikela Chatzimichailidou (University of Cambridge, UK)</a:t>
            </a:r>
          </a:p>
        </p:txBody>
      </p:sp>
      <p:sp>
        <p:nvSpPr>
          <p:cNvPr id="21519" name="Shape 21519"/>
          <p:cNvSpPr/>
          <p:nvPr/>
        </p:nvSpPr>
        <p:spPr>
          <a:xfrm>
            <a:off x="4511656" y="4528423"/>
            <a:ext cx="423008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Conference, 21 October, Larnaca, Cyprus.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" name="Shape 21565"/>
          <p:cNvSpPr>
            <a:spLocks noGrp="1"/>
          </p:cNvSpPr>
          <p:nvPr>
            <p:ph type="title"/>
          </p:nvPr>
        </p:nvSpPr>
        <p:spPr>
          <a:xfrm>
            <a:off x="457200" y="115114"/>
            <a:ext cx="8229600" cy="6684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Results: regulations’ comparison</a:t>
            </a:r>
          </a:p>
        </p:txBody>
      </p:sp>
      <p:sp>
        <p:nvSpPr>
          <p:cNvPr id="21566" name="Shape 21566"/>
          <p:cNvSpPr>
            <a:spLocks noGrp="1"/>
          </p:cNvSpPr>
          <p:nvPr>
            <p:ph type="body" idx="1"/>
          </p:nvPr>
        </p:nvSpPr>
        <p:spPr>
          <a:xfrm>
            <a:off x="457200" y="937086"/>
            <a:ext cx="8229600" cy="4551524"/>
          </a:xfrm>
          <a:prstGeom prst="rect">
            <a:avLst/>
          </a:prstGeom>
        </p:spPr>
        <p:txBody>
          <a:bodyPr/>
          <a:lstStyle/>
          <a:p>
            <a:r>
              <a:t>Things are even “worse” in terms of diversity and complexity:</a:t>
            </a:r>
          </a:p>
          <a:p>
            <a:pPr marL="628650" lvl="1" indent="-285750">
              <a:defRPr sz="1800"/>
            </a:pPr>
            <a:r>
              <a:t>Req: Operator shall maintain continuous visual contact with drone during flight.</a:t>
            </a:r>
          </a:p>
          <a:p>
            <a:pPr marL="896937" lvl="2" indent="-285750">
              <a:defRPr sz="1800"/>
            </a:pPr>
            <a:r>
              <a:t>All 56 authorities dictate so.</a:t>
            </a:r>
            <a:endParaRPr sz="1600"/>
          </a:p>
          <a:p>
            <a:pPr marL="896937" lvl="2" indent="-285750">
              <a:defRPr sz="1800"/>
            </a:pPr>
            <a:r>
              <a:t>33 States have no value for the distance between end-user and drone. Some require extra attention to weather conditions, obstacles, drone capabilities etc.</a:t>
            </a:r>
            <a:endParaRPr sz="1600"/>
          </a:p>
          <a:p>
            <a:pPr marL="896937" lvl="2" indent="-285750">
              <a:defRPr sz="1800"/>
            </a:pPr>
            <a:r>
              <a:t>11 States allow a maximum distance between 100m to 5.5Km. One of those States express the distance in </a:t>
            </a:r>
            <a:r>
              <a:rPr u="sng"/>
              <a:t>Ft</a:t>
            </a:r>
            <a:r>
              <a:t> and another in </a:t>
            </a:r>
            <a:r>
              <a:rPr u="sng"/>
              <a:t>Miles</a:t>
            </a:r>
            <a:r>
              <a:t>.</a:t>
            </a:r>
            <a:endParaRPr sz="1600"/>
          </a:p>
          <a:p>
            <a:pPr marL="628650" lvl="1" indent="-285750">
              <a:defRPr sz="1800"/>
            </a:pPr>
            <a:r>
              <a:t>Highly different requirements about:</a:t>
            </a:r>
          </a:p>
          <a:p>
            <a:pPr marL="896937" lvl="2" indent="-285750">
              <a:defRPr sz="1800"/>
            </a:pPr>
            <a:r>
              <a:t>Skills and competencies of the operator</a:t>
            </a:r>
            <a:endParaRPr sz="1600"/>
          </a:p>
          <a:p>
            <a:pPr marL="896937" lvl="2" indent="-285750">
              <a:defRPr sz="1800"/>
            </a:pPr>
            <a:r>
              <a:t>Flight area boundaries</a:t>
            </a:r>
            <a:endParaRPr sz="1600"/>
          </a:p>
          <a:p>
            <a:pPr marL="896937" lvl="2" indent="-285750">
              <a:defRPr sz="1800"/>
            </a:pPr>
            <a:r>
              <a:t>Separation from other flying objects</a:t>
            </a:r>
          </a:p>
        </p:txBody>
      </p:sp>
      <p:sp>
        <p:nvSpPr>
          <p:cNvPr id="21567" name="Shape 21567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6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9" name="Shape 21569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Conclusions</a:t>
            </a:r>
          </a:p>
        </p:txBody>
      </p:sp>
      <p:sp>
        <p:nvSpPr>
          <p:cNvPr id="21570" name="Shape 21570"/>
          <p:cNvSpPr>
            <a:spLocks noGrp="1"/>
          </p:cNvSpPr>
          <p:nvPr>
            <p:ph type="body" idx="1"/>
          </p:nvPr>
        </p:nvSpPr>
        <p:spPr>
          <a:xfrm>
            <a:off x="457200" y="1060871"/>
            <a:ext cx="8229600" cy="33533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A common regulatory framework based on a systemic and systematic risk analysis is missing.</a:t>
            </a:r>
          </a:p>
          <a:p>
            <a:pPr>
              <a:lnSpc>
                <a:spcPct val="90000"/>
              </a:lnSpc>
            </a:pPr>
            <a:r>
              <a:t>Current regulations assign the end-user almost as the only responsible for observing rules and limits.</a:t>
            </a:r>
          </a:p>
          <a:p>
            <a:pPr>
              <a:lnSpc>
                <a:spcPct val="90000"/>
              </a:lnSpc>
            </a:pPr>
            <a:r>
              <a:t>Existing regulations meet the requirements of the authority level at extremely low to moderate levels.</a:t>
            </a:r>
          </a:p>
          <a:p>
            <a:pPr>
              <a:lnSpc>
                <a:spcPct val="90000"/>
              </a:lnSpc>
            </a:pPr>
            <a:r>
              <a:t>Regulations across States are highly different amongst them, even when they address the same requirement.</a:t>
            </a:r>
          </a:p>
          <a:p>
            <a:pPr>
              <a:lnSpc>
                <a:spcPct val="90000"/>
              </a:lnSpc>
            </a:pPr>
            <a:r>
              <a:t>The high differentiation of rules across countries might confuse users and affect the market.</a:t>
            </a:r>
          </a:p>
        </p:txBody>
      </p:sp>
      <p:sp>
        <p:nvSpPr>
          <p:cNvPr id="21571" name="Shape 21571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4144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0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3" name="Shape 21573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/>
          <a:p>
            <a:r>
              <a:t>Recommendations</a:t>
            </a:r>
          </a:p>
        </p:txBody>
      </p:sp>
      <p:sp>
        <p:nvSpPr>
          <p:cNvPr id="21574" name="Shape 21574"/>
          <p:cNvSpPr>
            <a:spLocks noGrp="1"/>
          </p:cNvSpPr>
          <p:nvPr>
            <p:ph type="body" idx="1"/>
          </p:nvPr>
        </p:nvSpPr>
        <p:spPr>
          <a:xfrm>
            <a:off x="457200" y="974560"/>
            <a:ext cx="8229600" cy="33661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/>
            </a:pPr>
            <a:r>
              <a:t>A common regulatory framework based on systemic and systematic risk analysis is needed to avoid impeding drone market growth.</a:t>
            </a:r>
          </a:p>
          <a:p>
            <a:pPr>
              <a:lnSpc>
                <a:spcPct val="90000"/>
              </a:lnSpc>
              <a:defRPr sz="1800"/>
            </a:pPr>
            <a:r>
              <a:t>Such a framework must clearly state the roles, responsibilities and interdependencies of the main system controllers, namely authorities, manufacturers and end-users.</a:t>
            </a:r>
          </a:p>
          <a:p>
            <a:pPr>
              <a:lnSpc>
                <a:spcPct val="90000"/>
              </a:lnSpc>
              <a:defRPr sz="1800"/>
            </a:pPr>
            <a:r>
              <a:t>States might adopt a customizable and flexible regulatory framework which will: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Classify drones depending on how risk control is distributed between the operator and the automated functions of drones.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Based on the classification above, define the set and boundary values of certification, training, maintenance etc. requirements</a:t>
            </a:r>
          </a:p>
        </p:txBody>
      </p:sp>
      <p:sp>
        <p:nvSpPr>
          <p:cNvPr id="21575" name="Shape 21575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358414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4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7" name="Shape 21577"/>
          <p:cNvSpPr>
            <a:spLocks noGrp="1"/>
          </p:cNvSpPr>
          <p:nvPr>
            <p:ph type="title"/>
          </p:nvPr>
        </p:nvSpPr>
        <p:spPr>
          <a:xfrm>
            <a:off x="1012363" y="0"/>
            <a:ext cx="7370959" cy="78912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How Completely and Similarly Do Safety Authorities Address Hazards Posed by drone Operations?</a:t>
            </a:r>
          </a:p>
        </p:txBody>
      </p:sp>
      <p:sp>
        <p:nvSpPr>
          <p:cNvPr id="21578" name="Shape 21578"/>
          <p:cNvSpPr>
            <a:spLocks noGrp="1"/>
          </p:cNvSpPr>
          <p:nvPr>
            <p:ph type="body" sz="quarter" idx="1"/>
          </p:nvPr>
        </p:nvSpPr>
        <p:spPr>
          <a:xfrm>
            <a:off x="472930" y="976200"/>
            <a:ext cx="8268814" cy="784621"/>
          </a:xfrm>
          <a:prstGeom prst="rect">
            <a:avLst/>
          </a:prstGeom>
        </p:spPr>
        <p:txBody>
          <a:bodyPr/>
          <a:lstStyle/>
          <a:p>
            <a:pPr defTabSz="676655">
              <a:spcBef>
                <a:spcPts val="300"/>
              </a:spcBef>
              <a:defRPr sz="1480"/>
            </a:pPr>
            <a:r>
              <a:t>Anastasios Plioutsias (National Technical University of Athens, GR)</a:t>
            </a:r>
          </a:p>
          <a:p>
            <a:pPr defTabSz="676655">
              <a:spcBef>
                <a:spcPts val="300"/>
              </a:spcBef>
              <a:defRPr sz="1480"/>
            </a:pPr>
            <a:r>
              <a:t>Dr. Nektarios Karanikas (Amsterdam University of Applied Sciences, NL)</a:t>
            </a:r>
          </a:p>
          <a:p>
            <a:pPr defTabSz="676655">
              <a:spcBef>
                <a:spcPts val="300"/>
              </a:spcBef>
              <a:defRPr sz="1480"/>
            </a:pPr>
            <a:r>
              <a:t>Dr. Maria Mikela Chatzimichailidou (University of Cambridge, UK)</a:t>
            </a:r>
          </a:p>
        </p:txBody>
      </p:sp>
      <p:sp>
        <p:nvSpPr>
          <p:cNvPr id="21579" name="Shape 21579"/>
          <p:cNvSpPr/>
          <p:nvPr/>
        </p:nvSpPr>
        <p:spPr>
          <a:xfrm>
            <a:off x="4505738" y="4193625"/>
            <a:ext cx="423008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FSF-MED 7</a:t>
            </a:r>
            <a:r>
              <a:rPr baseline="30000"/>
              <a:t>th</a:t>
            </a:r>
            <a:r>
              <a:t> International Conference, 21 October, Larnaca, Cyprus.</a:t>
            </a:r>
          </a:p>
        </p:txBody>
      </p:sp>
      <p:sp>
        <p:nvSpPr>
          <p:cNvPr id="21580" name="Shape 21580"/>
          <p:cNvSpPr/>
          <p:nvPr/>
        </p:nvSpPr>
        <p:spPr>
          <a:xfrm rot="20841773">
            <a:off x="2560230" y="1499117"/>
            <a:ext cx="3876375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13461">
                  <a:solidFill>
                    <a:schemeClr val="accent3">
                      <a:lumOff val="44000"/>
                    </a:schemeClr>
                  </a:solidFill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Shape 21521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/>
          <a:p>
            <a:r>
              <a:t>Some figures (proximally)</a:t>
            </a:r>
          </a:p>
        </p:txBody>
      </p:sp>
      <p:sp>
        <p:nvSpPr>
          <p:cNvPr id="21522" name="Shape 21522"/>
          <p:cNvSpPr>
            <a:spLocks noGrp="1"/>
          </p:cNvSpPr>
          <p:nvPr>
            <p:ph type="body" idx="1"/>
          </p:nvPr>
        </p:nvSpPr>
        <p:spPr>
          <a:xfrm>
            <a:off x="457200" y="999219"/>
            <a:ext cx="8229600" cy="41917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/>
            </a:pPr>
            <a:r>
              <a:t>Commercial Aviation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21.000 aircraft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34 million departures annually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3.5 billion miles flown annually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92 accidents / 474 fatalities (2015)</a:t>
            </a:r>
          </a:p>
          <a:p>
            <a:pPr>
              <a:lnSpc>
                <a:spcPct val="90000"/>
              </a:lnSpc>
              <a:defRPr sz="1800"/>
            </a:pPr>
            <a:r>
              <a:t>General Aviation (2014)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About 365.000 aircraft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? departures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42 million flight hours annually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x 50 more accidents than commercial aviation (EASA, FAA)</a:t>
            </a:r>
          </a:p>
          <a:p>
            <a:pPr>
              <a:lnSpc>
                <a:spcPct val="90000"/>
              </a:lnSpc>
              <a:defRPr sz="1800"/>
            </a:pPr>
            <a:r>
              <a:t>Drone market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700.000 - 1.200.000 drones sold worldwide </a:t>
            </a:r>
            <a:r>
              <a:rPr u="sng"/>
              <a:t>only</a:t>
            </a:r>
            <a:r>
              <a:t> in 2015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? departures, miles, hours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/>
            </a:pPr>
            <a:r>
              <a:t>37 accidents, 584 occurrences </a:t>
            </a:r>
            <a:r>
              <a:rPr u="sng"/>
              <a:t>only in EU </a:t>
            </a:r>
            <a:r>
              <a:t>in 2015.</a:t>
            </a:r>
          </a:p>
        </p:txBody>
      </p:sp>
      <p:sp>
        <p:nvSpPr>
          <p:cNvPr id="21523" name="Shape 21523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Shape 21525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How much is aviation regulated</a:t>
            </a:r>
          </a:p>
        </p:txBody>
      </p:sp>
      <p:sp>
        <p:nvSpPr>
          <p:cNvPr id="21526" name="Shape 21526"/>
          <p:cNvSpPr>
            <a:spLocks noGrp="1"/>
          </p:cNvSpPr>
          <p:nvPr>
            <p:ph type="body" idx="1"/>
          </p:nvPr>
        </p:nvSpPr>
        <p:spPr>
          <a:xfrm>
            <a:off x="457200" y="1011068"/>
            <a:ext cx="8229600" cy="40940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>
                <a:solidFill>
                  <a:srgbClr val="00B050"/>
                </a:solidFill>
              </a:defRPr>
            </a:pPr>
            <a:r>
              <a:t>Commercial aviation: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00B050"/>
                </a:solidFill>
              </a:defRPr>
            </a:pPr>
            <a:r>
              <a:t>Fully standardized for airworthiness, air operations, staff qualifications, air navigation, aerodromes, airspace control, control &amp; management across all levels (e.g., from pilots to authorities) etc.</a:t>
            </a:r>
          </a:p>
          <a:p>
            <a:pPr>
              <a:lnSpc>
                <a:spcPct val="90000"/>
              </a:lnSpc>
              <a:defRPr sz="1800">
                <a:solidFill>
                  <a:srgbClr val="7030A0"/>
                </a:solidFill>
              </a:defRPr>
            </a:pPr>
            <a:r>
              <a:t>General aviation: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7030A0"/>
                </a:solidFill>
              </a:defRPr>
            </a:pPr>
            <a:r>
              <a:t>Mostly standardized for airworthiness and aircrew qualifications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7030A0"/>
                </a:solidFill>
              </a:defRPr>
            </a:pPr>
            <a:r>
              <a:t>Less strictly regulated for air navigation, aerodromes, control &amp; management</a:t>
            </a:r>
          </a:p>
          <a:p>
            <a:pPr>
              <a:lnSpc>
                <a:spcPct val="90000"/>
              </a:lnSpc>
              <a:defRPr sz="1800">
                <a:solidFill>
                  <a:srgbClr val="C00000"/>
                </a:solidFill>
              </a:defRPr>
            </a:pPr>
            <a:r>
              <a:t>Drone flights regulations: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C00000"/>
                </a:solidFill>
              </a:defRPr>
            </a:pPr>
            <a:r>
              <a:t>Focus mainly on the end-user, who is frequently the only responsible for a safe flight.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C00000"/>
                </a:solidFill>
              </a:defRPr>
            </a:pPr>
            <a:r>
              <a:t>Lack of reference to the role and responsibilities of the manufacturers and authorities.</a:t>
            </a:r>
          </a:p>
          <a:p>
            <a:pPr marL="628650" lvl="1" indent="-285750">
              <a:lnSpc>
                <a:spcPct val="90000"/>
              </a:lnSpc>
              <a:spcBef>
                <a:spcPts val="300"/>
              </a:spcBef>
              <a:defRPr sz="1600">
                <a:solidFill>
                  <a:srgbClr val="C00000"/>
                </a:solidFill>
              </a:defRPr>
            </a:pPr>
            <a:r>
              <a:t>No universally accepted risk assessment framework.</a:t>
            </a:r>
          </a:p>
        </p:txBody>
      </p:sp>
      <p:sp>
        <p:nvSpPr>
          <p:cNvPr id="21527" name="Shape 21527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1528" name="Shape 21528"/>
          <p:cNvSpPr/>
          <p:nvPr/>
        </p:nvSpPr>
        <p:spPr>
          <a:xfrm rot="845024">
            <a:off x="2947905" y="1413630"/>
            <a:ext cx="337634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n w="22225">
                  <a:solidFill>
                    <a:schemeClr val="accent2"/>
                  </a:solidFill>
                </a:ln>
                <a:solidFill>
                  <a:srgbClr val="ADADE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2.8 / million dep</a:t>
            </a:r>
          </a:p>
        </p:txBody>
      </p:sp>
      <p:sp>
        <p:nvSpPr>
          <p:cNvPr id="21529" name="Shape 21529"/>
          <p:cNvSpPr/>
          <p:nvPr/>
        </p:nvSpPr>
        <p:spPr>
          <a:xfrm rot="845024">
            <a:off x="2701314" y="2423501"/>
            <a:ext cx="337634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n w="22225">
                  <a:solidFill>
                    <a:schemeClr val="accent2"/>
                  </a:solidFill>
                </a:ln>
                <a:solidFill>
                  <a:srgbClr val="ADADE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140 / million dep</a:t>
            </a:r>
          </a:p>
        </p:txBody>
      </p:sp>
      <p:sp>
        <p:nvSpPr>
          <p:cNvPr id="21530" name="Shape 21530"/>
          <p:cNvSpPr/>
          <p:nvPr/>
        </p:nvSpPr>
        <p:spPr>
          <a:xfrm rot="845024">
            <a:off x="2825254" y="3953440"/>
            <a:ext cx="360512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n w="22225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??? / million dep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1" build="p" bldLvl="5" animBg="1" advAuto="0"/>
      <p:bldP spid="21528" grpId="2" animBg="1" advAuto="0"/>
      <p:bldP spid="21529" grpId="3" animBg="1" advAuto="0"/>
      <p:bldP spid="21530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2" name="Shape 21532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Drone EU occurrences 2011-2015</a:t>
            </a:r>
          </a:p>
        </p:txBody>
      </p:sp>
      <p:sp>
        <p:nvSpPr>
          <p:cNvPr id="21533" name="Shape 21533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153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11" y="1171359"/>
            <a:ext cx="7513985" cy="3932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535" name="Shape 21535"/>
          <p:cNvSpPr/>
          <p:nvPr/>
        </p:nvSpPr>
        <p:spPr>
          <a:xfrm rot="20634633">
            <a:off x="899377" y="1845074"/>
            <a:ext cx="5999107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ln w="22225">
                  <a:solidFill>
                    <a:schemeClr val="accent2"/>
                  </a:solidFill>
                </a:ln>
                <a:solidFill>
                  <a:srgbClr val="ADADE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Are we ready to tackle this rapid increase?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7" name="Shape 21537"/>
          <p:cNvSpPr>
            <a:spLocks noGrp="1"/>
          </p:cNvSpPr>
          <p:nvPr>
            <p:ph type="title"/>
          </p:nvPr>
        </p:nvSpPr>
        <p:spPr>
          <a:xfrm>
            <a:off x="1292215" y="123300"/>
            <a:ext cx="7513802" cy="681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Drones and Occurrence classes 2011-2015</a:t>
            </a:r>
          </a:p>
        </p:txBody>
      </p:sp>
      <p:sp>
        <p:nvSpPr>
          <p:cNvPr id="21538" name="Shape 21538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153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185" y="1072717"/>
            <a:ext cx="7898297" cy="4183233"/>
          </a:xfrm>
          <a:prstGeom prst="rect">
            <a:avLst/>
          </a:prstGeom>
          <a:ln w="12700">
            <a:miter lim="400000"/>
          </a:ln>
        </p:spPr>
      </p:pic>
      <p:sp>
        <p:nvSpPr>
          <p:cNvPr id="21540" name="Shape 21540"/>
          <p:cNvSpPr/>
          <p:nvPr/>
        </p:nvSpPr>
        <p:spPr>
          <a:xfrm rot="20246250">
            <a:off x="413546" y="2520271"/>
            <a:ext cx="7070275" cy="167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22225">
                  <a:solidFill>
                    <a:schemeClr val="accent2"/>
                  </a:solidFill>
                </a:ln>
                <a:solidFill>
                  <a:srgbClr val="ADADE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Does this mean than the end-user controlled the situation and saved it?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2" name="Shape 21542"/>
          <p:cNvSpPr>
            <a:spLocks noGrp="1"/>
          </p:cNvSpPr>
          <p:nvPr>
            <p:ph type="title"/>
          </p:nvPr>
        </p:nvSpPr>
        <p:spPr>
          <a:xfrm>
            <a:off x="457200" y="28713"/>
            <a:ext cx="8229600" cy="723638"/>
          </a:xfrm>
          <a:prstGeom prst="rect">
            <a:avLst/>
          </a:prstGeom>
        </p:spPr>
        <p:txBody>
          <a:bodyPr/>
          <a:lstStyle/>
          <a:p>
            <a:r>
              <a:t>A systemic view</a:t>
            </a:r>
          </a:p>
        </p:txBody>
      </p:sp>
      <p:sp>
        <p:nvSpPr>
          <p:cNvPr id="21543" name="Shape 21543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1544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4247" y="908692"/>
            <a:ext cx="5830378" cy="428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6" name="Shape 21546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/>
          <a:p>
            <a:r>
              <a:t>Research method</a:t>
            </a:r>
          </a:p>
        </p:txBody>
      </p:sp>
      <p:sp>
        <p:nvSpPr>
          <p:cNvPr id="21547" name="Shape 21547"/>
          <p:cNvSpPr>
            <a:spLocks noGrp="1"/>
          </p:cNvSpPr>
          <p:nvPr>
            <p:ph type="body" idx="1"/>
          </p:nvPr>
        </p:nvSpPr>
        <p:spPr>
          <a:xfrm>
            <a:off x="457200" y="912426"/>
            <a:ext cx="8229600" cy="4192713"/>
          </a:xfrm>
          <a:prstGeom prst="rect">
            <a:avLst/>
          </a:prstGeom>
        </p:spPr>
        <p:txBody>
          <a:bodyPr/>
          <a:lstStyle/>
          <a:p>
            <a:r>
              <a:t>Application of the System Theoretic Process Analysis (STPA) method (Leveson, 2011) on a small drone system.</a:t>
            </a:r>
          </a:p>
          <a:p>
            <a:r>
              <a:t>Generation of:</a:t>
            </a:r>
          </a:p>
          <a:p>
            <a:pPr marL="628650" lvl="1" indent="-285750">
              <a:defRPr sz="1800"/>
            </a:pPr>
            <a:r>
              <a:t>28 hazardous states</a:t>
            </a:r>
          </a:p>
          <a:p>
            <a:pPr marL="628650" lvl="1" indent="-285750">
              <a:defRPr sz="1800"/>
            </a:pPr>
            <a:r>
              <a:t>24 causal factors</a:t>
            </a:r>
          </a:p>
          <a:p>
            <a:pPr marL="628650" lvl="1" indent="-285750">
              <a:defRPr sz="1800"/>
            </a:pPr>
            <a:r>
              <a:t>67 safety requirements across: authority, manufacturer, end-user and automation.</a:t>
            </a:r>
          </a:p>
          <a:p>
            <a:pPr marL="628650" lvl="1" indent="-285750">
              <a:defRPr sz="1800"/>
            </a:pPr>
            <a:r>
              <a:t>Assignment of type of responsibility for each requirement/actor: Regulate, Document, Define, Act, Informed, Support</a:t>
            </a:r>
          </a:p>
          <a:p>
            <a:r>
              <a:t>Gap analysis and statistical comparison amongst regulatory frameworks from 56 countries.</a:t>
            </a:r>
          </a:p>
        </p:txBody>
      </p:sp>
      <p:sp>
        <p:nvSpPr>
          <p:cNvPr id="21548" name="Shape 21548"/>
          <p:cNvSpPr>
            <a:spLocks noGrp="1"/>
          </p:cNvSpPr>
          <p:nvPr>
            <p:ph type="sldNum" sz="quarter" idx="2"/>
          </p:nvPr>
        </p:nvSpPr>
        <p:spPr>
          <a:xfrm>
            <a:off x="8178954" y="5103814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7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Shape 21550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745724"/>
          </a:xfrm>
          <a:prstGeom prst="rect">
            <a:avLst/>
          </a:prstGeom>
        </p:spPr>
        <p:txBody>
          <a:bodyPr/>
          <a:lstStyle/>
          <a:p>
            <a:r>
              <a:t>Results: Regulations’ analysis </a:t>
            </a:r>
          </a:p>
        </p:txBody>
      </p:sp>
      <p:graphicFrame>
        <p:nvGraphicFramePr>
          <p:cNvPr id="21551" name="Chart 21551"/>
          <p:cNvGraphicFramePr/>
          <p:nvPr/>
        </p:nvGraphicFramePr>
        <p:xfrm>
          <a:off x="1276639" y="999831"/>
          <a:ext cx="6283193" cy="390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52" name="Shape 21552"/>
          <p:cNvSpPr/>
          <p:nvPr/>
        </p:nvSpPr>
        <p:spPr>
          <a:xfrm>
            <a:off x="278300" y="4934537"/>
            <a:ext cx="4558747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Minimum value: 5.3%, Maximum value 66.7%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4" name="Shape 21554"/>
          <p:cNvSpPr>
            <a:spLocks noGrp="1"/>
          </p:cNvSpPr>
          <p:nvPr>
            <p:ph type="title"/>
          </p:nvPr>
        </p:nvSpPr>
        <p:spPr>
          <a:xfrm>
            <a:off x="1292214" y="123300"/>
            <a:ext cx="6556387" cy="6812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Results: regulations’ comparison</a:t>
            </a:r>
          </a:p>
        </p:txBody>
      </p:sp>
      <p:sp>
        <p:nvSpPr>
          <p:cNvPr id="21555" name="Shape 21555"/>
          <p:cNvSpPr>
            <a:spLocks noGrp="1"/>
          </p:cNvSpPr>
          <p:nvPr>
            <p:ph type="sldNum" sz="quarter" idx="2"/>
          </p:nvPr>
        </p:nvSpPr>
        <p:spPr>
          <a:xfrm>
            <a:off x="8178954" y="4853323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1556" name="image14.gif" descr="Αποτέλεσμα εικόνας για map of eart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708" y="913520"/>
            <a:ext cx="8203097" cy="3417957"/>
          </a:xfrm>
          <a:prstGeom prst="rect">
            <a:avLst/>
          </a:prstGeom>
          <a:ln w="12700">
            <a:miter lim="400000"/>
          </a:ln>
        </p:spPr>
      </p:pic>
      <p:sp>
        <p:nvSpPr>
          <p:cNvPr id="21557" name="Shape 21557"/>
          <p:cNvSpPr/>
          <p:nvPr/>
        </p:nvSpPr>
        <p:spPr>
          <a:xfrm>
            <a:off x="4320209" y="2144815"/>
            <a:ext cx="111318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0.391 (2)</a:t>
            </a:r>
          </a:p>
        </p:txBody>
      </p:sp>
      <p:sp>
        <p:nvSpPr>
          <p:cNvPr id="21558" name="Shape 21558"/>
          <p:cNvSpPr/>
          <p:nvPr/>
        </p:nvSpPr>
        <p:spPr>
          <a:xfrm>
            <a:off x="1742662" y="1552399"/>
            <a:ext cx="117281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0.534 (2)</a:t>
            </a:r>
          </a:p>
        </p:txBody>
      </p:sp>
      <p:sp>
        <p:nvSpPr>
          <p:cNvPr id="21559" name="Shape 21559"/>
          <p:cNvSpPr/>
          <p:nvPr/>
        </p:nvSpPr>
        <p:spPr>
          <a:xfrm>
            <a:off x="2673631" y="2635935"/>
            <a:ext cx="13417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0.442 (12)</a:t>
            </a:r>
          </a:p>
        </p:txBody>
      </p:sp>
      <p:sp>
        <p:nvSpPr>
          <p:cNvPr id="21560" name="Shape 21560"/>
          <p:cNvSpPr/>
          <p:nvPr/>
        </p:nvSpPr>
        <p:spPr>
          <a:xfrm>
            <a:off x="4585256" y="1367732"/>
            <a:ext cx="13417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0.436 (24)</a:t>
            </a:r>
          </a:p>
        </p:txBody>
      </p:sp>
      <p:sp>
        <p:nvSpPr>
          <p:cNvPr id="21561" name="Shape 21561"/>
          <p:cNvSpPr/>
          <p:nvPr/>
        </p:nvSpPr>
        <p:spPr>
          <a:xfrm>
            <a:off x="6081092" y="1563535"/>
            <a:ext cx="134178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0.442 (14)</a:t>
            </a:r>
          </a:p>
        </p:txBody>
      </p:sp>
      <p:sp>
        <p:nvSpPr>
          <p:cNvPr id="21562" name="Shape 21562"/>
          <p:cNvSpPr/>
          <p:nvPr/>
        </p:nvSpPr>
        <p:spPr>
          <a:xfrm>
            <a:off x="7202557" y="2820602"/>
            <a:ext cx="111318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0.506 (2)</a:t>
            </a:r>
          </a:p>
        </p:txBody>
      </p:sp>
      <p:sp>
        <p:nvSpPr>
          <p:cNvPr id="21563" name="Shape 21563"/>
          <p:cNvSpPr/>
          <p:nvPr/>
        </p:nvSpPr>
        <p:spPr>
          <a:xfrm>
            <a:off x="605159" y="4668656"/>
            <a:ext cx="355821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OVERALL AGREEMENT: 0.432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Macintosh PowerPoint</Application>
  <PresentationFormat>On-screen Show (16:10)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Default Theme</vt:lpstr>
      <vt:lpstr>How Completely and Similarly Do Safety Authorities Address Hazards Posed by drone Operations?</vt:lpstr>
      <vt:lpstr>Some figures (proximally)</vt:lpstr>
      <vt:lpstr>How much is aviation regulated</vt:lpstr>
      <vt:lpstr>Drone EU occurrences 2011-2015</vt:lpstr>
      <vt:lpstr>Drones and Occurrence classes 2011-2015</vt:lpstr>
      <vt:lpstr>A systemic view</vt:lpstr>
      <vt:lpstr>Research method</vt:lpstr>
      <vt:lpstr>Results: Regulations’ analysis </vt:lpstr>
      <vt:lpstr>Results: regulations’ comparison</vt:lpstr>
      <vt:lpstr>Results: regulations’ comparison</vt:lpstr>
      <vt:lpstr>Conclusions</vt:lpstr>
      <vt:lpstr>Recommendations</vt:lpstr>
      <vt:lpstr>How Completely and Similarly Do Safety Authorities Address Hazards Posed by drone Operations?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Completely and Similarly Do Safety Authorities Address Hazards Posed by drone Operations?</dc:title>
  <cp:lastModifiedBy>Tassos Plioutsias</cp:lastModifiedBy>
  <cp:revision>1</cp:revision>
  <dcterms:modified xsi:type="dcterms:W3CDTF">2016-10-13T21:38:21Z</dcterms:modified>
</cp:coreProperties>
</file>