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13" r:id="rId1"/>
  </p:sldMasterIdLst>
  <p:notesMasterIdLst>
    <p:notesMasterId r:id="rId22"/>
  </p:notesMasterIdLst>
  <p:handoutMasterIdLst>
    <p:handoutMasterId r:id="rId23"/>
  </p:handoutMasterIdLst>
  <p:sldIdLst>
    <p:sldId id="545" r:id="rId2"/>
    <p:sldId id="354" r:id="rId3"/>
    <p:sldId id="444" r:id="rId4"/>
    <p:sldId id="549" r:id="rId5"/>
    <p:sldId id="550" r:id="rId6"/>
    <p:sldId id="551" r:id="rId7"/>
    <p:sldId id="413" r:id="rId8"/>
    <p:sldId id="525" r:id="rId9"/>
    <p:sldId id="595" r:id="rId10"/>
    <p:sldId id="568" r:id="rId11"/>
    <p:sldId id="567" r:id="rId12"/>
    <p:sldId id="594" r:id="rId13"/>
    <p:sldId id="532" r:id="rId14"/>
    <p:sldId id="598" r:id="rId15"/>
    <p:sldId id="600" r:id="rId16"/>
    <p:sldId id="596" r:id="rId17"/>
    <p:sldId id="601" r:id="rId18"/>
    <p:sldId id="597" r:id="rId19"/>
    <p:sldId id="599" r:id="rId20"/>
    <p:sldId id="529" r:id="rId21"/>
  </p:sldIdLst>
  <p:sldSz cx="9144000" cy="6858000" type="screen4x3"/>
  <p:notesSz cx="9906000" cy="67945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838">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70" d="100"/>
          <a:sy n="70" d="100"/>
        </p:scale>
        <p:origin x="1392" y="48"/>
      </p:cViewPr>
      <p:guideLst>
        <p:guide orient="horz" pos="2160"/>
        <p:guide pos="2880"/>
        <p:guide orient="horz" pos="3838"/>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934" y="-78"/>
      </p:cViewPr>
      <p:guideLst>
        <p:guide orient="horz" pos="2140"/>
        <p:guide pos="3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62649-89AB-4503-9767-4A9CDF0E3A65}" type="doc">
      <dgm:prSet loTypeId="urn:microsoft.com/office/officeart/2005/8/layout/vList5" loCatId="list" qsTypeId="urn:microsoft.com/office/officeart/2005/8/quickstyle/3d2" qsCatId="3D" csTypeId="urn:microsoft.com/office/officeart/2005/8/colors/accent1_1" csCatId="accent1" phldr="1"/>
      <dgm:spPr/>
      <dgm:t>
        <a:bodyPr/>
        <a:lstStyle/>
        <a:p>
          <a:endParaRPr lang="en-GB"/>
        </a:p>
      </dgm:t>
    </dgm:pt>
    <dgm:pt modelId="{9A5A043D-13F5-4F75-ADA2-17AFC2DDE254}">
      <dgm:prSet phldrT="[Text]" custT="1"/>
      <dgm:spPr/>
      <dgm:t>
        <a:bodyPr/>
        <a:lstStyle/>
        <a:p>
          <a:r>
            <a:rPr lang="en-GB" sz="4000" dirty="0" smtClean="0"/>
            <a:t>Agenda</a:t>
          </a:r>
          <a:endParaRPr lang="en-GB" sz="4000" dirty="0"/>
        </a:p>
      </dgm:t>
    </dgm:pt>
    <dgm:pt modelId="{1EB2FDE3-F38A-47FA-A1A2-877C8CD07D67}" type="parTrans" cxnId="{7542B8A1-7190-4FC1-8729-BAC0114BEF98}">
      <dgm:prSet/>
      <dgm:spPr/>
      <dgm:t>
        <a:bodyPr/>
        <a:lstStyle/>
        <a:p>
          <a:endParaRPr lang="en-GB"/>
        </a:p>
      </dgm:t>
    </dgm:pt>
    <dgm:pt modelId="{BDF82C87-B023-4432-B33D-DA4E3F9BCBF9}" type="sibTrans" cxnId="{7542B8A1-7190-4FC1-8729-BAC0114BEF98}">
      <dgm:prSet/>
      <dgm:spPr/>
      <dgm:t>
        <a:bodyPr/>
        <a:lstStyle/>
        <a:p>
          <a:endParaRPr lang="en-GB"/>
        </a:p>
      </dgm:t>
    </dgm:pt>
    <dgm:pt modelId="{0BAFB7B5-8CD9-4C98-8463-7B35E160ADC8}">
      <dgm:prSet phldrT="[Text]"/>
      <dgm:spPr/>
      <dgm:t>
        <a:bodyPr/>
        <a:lstStyle/>
        <a:p>
          <a:r>
            <a:rPr lang="en-GB" dirty="0" smtClean="0"/>
            <a:t>A Global Industry</a:t>
          </a:r>
          <a:endParaRPr lang="en-GB" dirty="0"/>
        </a:p>
      </dgm:t>
    </dgm:pt>
    <dgm:pt modelId="{56E9E2C1-5D85-4488-B888-28E1C35C738C}" type="parTrans" cxnId="{32F408D2-BB38-4F5D-8DF1-CA4CC951D822}">
      <dgm:prSet/>
      <dgm:spPr/>
      <dgm:t>
        <a:bodyPr/>
        <a:lstStyle/>
        <a:p>
          <a:endParaRPr lang="en-GB"/>
        </a:p>
      </dgm:t>
    </dgm:pt>
    <dgm:pt modelId="{7D1568FE-C75C-48D8-B2D1-7278908E0A0C}" type="sibTrans" cxnId="{32F408D2-BB38-4F5D-8DF1-CA4CC951D822}">
      <dgm:prSet/>
      <dgm:spPr/>
      <dgm:t>
        <a:bodyPr/>
        <a:lstStyle/>
        <a:p>
          <a:endParaRPr lang="en-GB"/>
        </a:p>
      </dgm:t>
    </dgm:pt>
    <dgm:pt modelId="{F7860C11-D2FC-4558-A705-E0A35BD42C3C}">
      <dgm:prSet phldrT="[Text]"/>
      <dgm:spPr/>
      <dgm:t>
        <a:bodyPr/>
        <a:lstStyle/>
        <a:p>
          <a:r>
            <a:rPr lang="en-GB" dirty="0" smtClean="0"/>
            <a:t>Education in Aviation</a:t>
          </a:r>
          <a:endParaRPr lang="en-GB" dirty="0"/>
        </a:p>
      </dgm:t>
    </dgm:pt>
    <dgm:pt modelId="{C52B16CE-ABA8-49EA-B9C2-D900CB2CED0C}" type="parTrans" cxnId="{34D2F7A2-6226-4925-9EAA-D5B8F78F0228}">
      <dgm:prSet/>
      <dgm:spPr/>
      <dgm:t>
        <a:bodyPr/>
        <a:lstStyle/>
        <a:p>
          <a:endParaRPr lang="el-GR"/>
        </a:p>
      </dgm:t>
    </dgm:pt>
    <dgm:pt modelId="{DF8E88FA-74D9-4B7B-8CBC-2405D8338814}" type="sibTrans" cxnId="{34D2F7A2-6226-4925-9EAA-D5B8F78F0228}">
      <dgm:prSet/>
      <dgm:spPr/>
      <dgm:t>
        <a:bodyPr/>
        <a:lstStyle/>
        <a:p>
          <a:endParaRPr lang="el-GR"/>
        </a:p>
      </dgm:t>
    </dgm:pt>
    <dgm:pt modelId="{B2B13EB8-D7E0-4F35-871C-1DF3372919EB}" type="pres">
      <dgm:prSet presAssocID="{31662649-89AB-4503-9767-4A9CDF0E3A65}" presName="Name0" presStyleCnt="0">
        <dgm:presLayoutVars>
          <dgm:dir/>
          <dgm:animLvl val="lvl"/>
          <dgm:resizeHandles val="exact"/>
        </dgm:presLayoutVars>
      </dgm:prSet>
      <dgm:spPr/>
      <dgm:t>
        <a:bodyPr/>
        <a:lstStyle/>
        <a:p>
          <a:endParaRPr lang="en-GB"/>
        </a:p>
      </dgm:t>
    </dgm:pt>
    <dgm:pt modelId="{DD734A6E-8185-4125-B69A-C90AC113BDDA}" type="pres">
      <dgm:prSet presAssocID="{9A5A043D-13F5-4F75-ADA2-17AFC2DDE254}" presName="linNode" presStyleCnt="0"/>
      <dgm:spPr/>
    </dgm:pt>
    <dgm:pt modelId="{BABE3059-E393-437D-8437-F61D97AE2F58}" type="pres">
      <dgm:prSet presAssocID="{9A5A043D-13F5-4F75-ADA2-17AFC2DDE254}" presName="parentText" presStyleLbl="node1" presStyleIdx="0" presStyleCnt="1" custScaleX="63738">
        <dgm:presLayoutVars>
          <dgm:chMax val="1"/>
          <dgm:bulletEnabled val="1"/>
        </dgm:presLayoutVars>
      </dgm:prSet>
      <dgm:spPr/>
      <dgm:t>
        <a:bodyPr/>
        <a:lstStyle/>
        <a:p>
          <a:endParaRPr lang="en-GB"/>
        </a:p>
      </dgm:t>
    </dgm:pt>
    <dgm:pt modelId="{AF3BA19C-CB75-447D-A5CF-D7C135230949}" type="pres">
      <dgm:prSet presAssocID="{9A5A043D-13F5-4F75-ADA2-17AFC2DDE254}" presName="descendantText" presStyleLbl="alignAccFollowNode1" presStyleIdx="0" presStyleCnt="1" custScaleX="325579">
        <dgm:presLayoutVars>
          <dgm:bulletEnabled val="1"/>
        </dgm:presLayoutVars>
      </dgm:prSet>
      <dgm:spPr/>
      <dgm:t>
        <a:bodyPr/>
        <a:lstStyle/>
        <a:p>
          <a:endParaRPr lang="en-GB"/>
        </a:p>
      </dgm:t>
    </dgm:pt>
  </dgm:ptLst>
  <dgm:cxnLst>
    <dgm:cxn modelId="{BD8E53F0-BB8D-4454-AE3C-CA1EA4C410D8}" type="presOf" srcId="{31662649-89AB-4503-9767-4A9CDF0E3A65}" destId="{B2B13EB8-D7E0-4F35-871C-1DF3372919EB}" srcOrd="0" destOrd="0" presId="urn:microsoft.com/office/officeart/2005/8/layout/vList5"/>
    <dgm:cxn modelId="{102ACC51-679B-4274-9CEA-9714459766E4}" type="presOf" srcId="{0BAFB7B5-8CD9-4C98-8463-7B35E160ADC8}" destId="{AF3BA19C-CB75-447D-A5CF-D7C135230949}" srcOrd="0" destOrd="0" presId="urn:microsoft.com/office/officeart/2005/8/layout/vList5"/>
    <dgm:cxn modelId="{32F408D2-BB38-4F5D-8DF1-CA4CC951D822}" srcId="{9A5A043D-13F5-4F75-ADA2-17AFC2DDE254}" destId="{0BAFB7B5-8CD9-4C98-8463-7B35E160ADC8}" srcOrd="0" destOrd="0" parTransId="{56E9E2C1-5D85-4488-B888-28E1C35C738C}" sibTransId="{7D1568FE-C75C-48D8-B2D1-7278908E0A0C}"/>
    <dgm:cxn modelId="{96AC257D-49E3-4CE9-93EE-05E7835E4517}" type="presOf" srcId="{F7860C11-D2FC-4558-A705-E0A35BD42C3C}" destId="{AF3BA19C-CB75-447D-A5CF-D7C135230949}" srcOrd="0" destOrd="1" presId="urn:microsoft.com/office/officeart/2005/8/layout/vList5"/>
    <dgm:cxn modelId="{7542B8A1-7190-4FC1-8729-BAC0114BEF98}" srcId="{31662649-89AB-4503-9767-4A9CDF0E3A65}" destId="{9A5A043D-13F5-4F75-ADA2-17AFC2DDE254}" srcOrd="0" destOrd="0" parTransId="{1EB2FDE3-F38A-47FA-A1A2-877C8CD07D67}" sibTransId="{BDF82C87-B023-4432-B33D-DA4E3F9BCBF9}"/>
    <dgm:cxn modelId="{EB06551B-2AA1-4F8F-A1B7-F4B9D34D7786}" type="presOf" srcId="{9A5A043D-13F5-4F75-ADA2-17AFC2DDE254}" destId="{BABE3059-E393-437D-8437-F61D97AE2F58}" srcOrd="0" destOrd="0" presId="urn:microsoft.com/office/officeart/2005/8/layout/vList5"/>
    <dgm:cxn modelId="{34D2F7A2-6226-4925-9EAA-D5B8F78F0228}" srcId="{9A5A043D-13F5-4F75-ADA2-17AFC2DDE254}" destId="{F7860C11-D2FC-4558-A705-E0A35BD42C3C}" srcOrd="1" destOrd="0" parTransId="{C52B16CE-ABA8-49EA-B9C2-D900CB2CED0C}" sibTransId="{DF8E88FA-74D9-4B7B-8CBC-2405D8338814}"/>
    <dgm:cxn modelId="{DEE01F2D-634E-4B9E-8555-0F4BBF78D6A6}" type="presParOf" srcId="{B2B13EB8-D7E0-4F35-871C-1DF3372919EB}" destId="{DD734A6E-8185-4125-B69A-C90AC113BDDA}" srcOrd="0" destOrd="0" presId="urn:microsoft.com/office/officeart/2005/8/layout/vList5"/>
    <dgm:cxn modelId="{6D69A13D-57FE-4013-89DA-542B6A9FE9F7}" type="presParOf" srcId="{DD734A6E-8185-4125-B69A-C90AC113BDDA}" destId="{BABE3059-E393-437D-8437-F61D97AE2F58}" srcOrd="0" destOrd="0" presId="urn:microsoft.com/office/officeart/2005/8/layout/vList5"/>
    <dgm:cxn modelId="{7D777A53-4E39-47D6-B888-6858EF927A2B}" type="presParOf" srcId="{DD734A6E-8185-4125-B69A-C90AC113BDDA}" destId="{AF3BA19C-CB75-447D-A5CF-D7C13523094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998CB6-8669-4C6E-A99E-DE4495D046DC}" type="doc">
      <dgm:prSet loTypeId="urn:microsoft.com/office/officeart/2005/8/layout/lProcess2" loCatId="relationship" qsTypeId="urn:microsoft.com/office/officeart/2005/8/quickstyle/simple5" qsCatId="simple" csTypeId="urn:microsoft.com/office/officeart/2005/8/colors/colorful3" csCatId="colorful" phldr="1"/>
      <dgm:spPr/>
      <dgm:t>
        <a:bodyPr/>
        <a:lstStyle/>
        <a:p>
          <a:endParaRPr lang="en-GB"/>
        </a:p>
      </dgm:t>
    </dgm:pt>
    <dgm:pt modelId="{A5A8367E-2F29-4AB8-BFD8-8812DE0D4A39}">
      <dgm:prSet phldrT="[Text]" custT="1"/>
      <dgm:spPr/>
      <dgm:t>
        <a:bodyPr/>
        <a:lstStyle/>
        <a:p>
          <a:r>
            <a:rPr lang="en-GB" sz="4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Global Industry – Global Alumni</a:t>
          </a:r>
          <a:endParaRPr lang="en-GB" sz="4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25FC66A1-E6F7-4149-972B-FF4C256A4435}" type="parTrans" cxnId="{0CB22964-9551-4A4F-8D20-FD4C48C5D9CD}">
      <dgm:prSet/>
      <dgm:spPr/>
      <dgm:t>
        <a:bodyPr/>
        <a:lstStyle/>
        <a:p>
          <a:endParaRPr lang="en-GB" sz="1600"/>
        </a:p>
      </dgm:t>
    </dgm:pt>
    <dgm:pt modelId="{EDB79461-BC36-4DF9-85A1-D87A751002FC}" type="sibTrans" cxnId="{0CB22964-9551-4A4F-8D20-FD4C48C5D9CD}">
      <dgm:prSet/>
      <dgm:spPr/>
      <dgm:t>
        <a:bodyPr/>
        <a:lstStyle/>
        <a:p>
          <a:endParaRPr lang="en-GB" sz="1600"/>
        </a:p>
      </dgm:t>
    </dgm:pt>
    <dgm:pt modelId="{75FC2FB7-963D-41FE-B5D2-B8F00DC4DA9C}">
      <dgm:prSet phldrT="[Tex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Great Britain, Ireland, France, Spain, Poland, Italy Bulgaria, Romania, Latvia, Russia, Switzerland, Holland, Greece, Cyprus, Germany, Belgium, Hungary, Czech Republic, Slovakia, Lithuania, USA UAE, Oman, Qatar, Turkey, Pakistan, India, Indonesia, Thailand Taiwan, China, Hong Kong, Vietnam, Malaysia, Nigeria, Bermuda, Sudan, Kenya, Mozambique, Rwanda, Ghana, Libya, Mauritius, South Africa.  </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04777A2B-294F-4F07-B0CC-22DFB3F7831E}" type="parTrans" cxnId="{6B334152-04D2-42C6-B10D-1DD717C9AFB5}">
      <dgm:prSet/>
      <dgm:spPr/>
      <dgm:t>
        <a:bodyPr/>
        <a:lstStyle/>
        <a:p>
          <a:endParaRPr lang="en-GB" sz="1600"/>
        </a:p>
      </dgm:t>
    </dgm:pt>
    <dgm:pt modelId="{2E2E70F2-C972-44A1-A81A-9464853ABFB1}" type="sibTrans" cxnId="{6B334152-04D2-42C6-B10D-1DD717C9AFB5}">
      <dgm:prSet/>
      <dgm:spPr/>
      <dgm:t>
        <a:bodyPr/>
        <a:lstStyle/>
        <a:p>
          <a:endParaRPr lang="en-GB" sz="1600"/>
        </a:p>
      </dgm:t>
    </dgm:pt>
    <dgm:pt modelId="{EB31F731-D057-47C6-949E-845165C57B9A}" type="pres">
      <dgm:prSet presAssocID="{59998CB6-8669-4C6E-A99E-DE4495D046DC}" presName="theList" presStyleCnt="0">
        <dgm:presLayoutVars>
          <dgm:dir/>
          <dgm:animLvl val="lvl"/>
          <dgm:resizeHandles val="exact"/>
        </dgm:presLayoutVars>
      </dgm:prSet>
      <dgm:spPr/>
      <dgm:t>
        <a:bodyPr/>
        <a:lstStyle/>
        <a:p>
          <a:endParaRPr lang="en-GB"/>
        </a:p>
      </dgm:t>
    </dgm:pt>
    <dgm:pt modelId="{47E1EC40-8C4C-4BE6-85EE-1401AB77C973}" type="pres">
      <dgm:prSet presAssocID="{A5A8367E-2F29-4AB8-BFD8-8812DE0D4A39}" presName="compNode" presStyleCnt="0"/>
      <dgm:spPr/>
    </dgm:pt>
    <dgm:pt modelId="{C379E0DE-68D8-4982-BBEC-CD1CB701507C}" type="pres">
      <dgm:prSet presAssocID="{A5A8367E-2F29-4AB8-BFD8-8812DE0D4A39}" presName="aNode" presStyleLbl="bgShp" presStyleIdx="0" presStyleCnt="1" custLinFactNeighborX="2388" custLinFactNeighborY="-429"/>
      <dgm:spPr/>
      <dgm:t>
        <a:bodyPr/>
        <a:lstStyle/>
        <a:p>
          <a:endParaRPr lang="en-GB"/>
        </a:p>
      </dgm:t>
    </dgm:pt>
    <dgm:pt modelId="{DC5E8C6A-7A4C-4941-A21B-195D0AF6520C}" type="pres">
      <dgm:prSet presAssocID="{A5A8367E-2F29-4AB8-BFD8-8812DE0D4A39}" presName="textNode" presStyleLbl="bgShp" presStyleIdx="0" presStyleCnt="1"/>
      <dgm:spPr/>
      <dgm:t>
        <a:bodyPr/>
        <a:lstStyle/>
        <a:p>
          <a:endParaRPr lang="en-GB"/>
        </a:p>
      </dgm:t>
    </dgm:pt>
    <dgm:pt modelId="{EC8426C9-01B4-4469-93C2-D8C623E1316D}" type="pres">
      <dgm:prSet presAssocID="{A5A8367E-2F29-4AB8-BFD8-8812DE0D4A39}" presName="compChildNode" presStyleCnt="0"/>
      <dgm:spPr/>
    </dgm:pt>
    <dgm:pt modelId="{EBBB3066-C182-47D5-AF56-EC28BDD9A3C9}" type="pres">
      <dgm:prSet presAssocID="{A5A8367E-2F29-4AB8-BFD8-8812DE0D4A39}" presName="theInnerList" presStyleCnt="0"/>
      <dgm:spPr/>
    </dgm:pt>
    <dgm:pt modelId="{7DFE2953-10DF-476F-9A5B-4241DB2765C5}" type="pres">
      <dgm:prSet presAssocID="{75FC2FB7-963D-41FE-B5D2-B8F00DC4DA9C}" presName="childNode" presStyleLbl="node1" presStyleIdx="0" presStyleCnt="1" custScaleY="85800">
        <dgm:presLayoutVars>
          <dgm:bulletEnabled val="1"/>
        </dgm:presLayoutVars>
      </dgm:prSet>
      <dgm:spPr/>
      <dgm:t>
        <a:bodyPr/>
        <a:lstStyle/>
        <a:p>
          <a:endParaRPr lang="en-GB"/>
        </a:p>
      </dgm:t>
    </dgm:pt>
  </dgm:ptLst>
  <dgm:cxnLst>
    <dgm:cxn modelId="{2E9D3C41-334A-4EB5-A941-2E6F848E5637}" type="presOf" srcId="{A5A8367E-2F29-4AB8-BFD8-8812DE0D4A39}" destId="{DC5E8C6A-7A4C-4941-A21B-195D0AF6520C}" srcOrd="1" destOrd="0" presId="urn:microsoft.com/office/officeart/2005/8/layout/lProcess2"/>
    <dgm:cxn modelId="{0CB22964-9551-4A4F-8D20-FD4C48C5D9CD}" srcId="{59998CB6-8669-4C6E-A99E-DE4495D046DC}" destId="{A5A8367E-2F29-4AB8-BFD8-8812DE0D4A39}" srcOrd="0" destOrd="0" parTransId="{25FC66A1-E6F7-4149-972B-FF4C256A4435}" sibTransId="{EDB79461-BC36-4DF9-85A1-D87A751002FC}"/>
    <dgm:cxn modelId="{C2B9124B-4D6C-4309-A5C9-3BB71D1F2F5A}" type="presOf" srcId="{59998CB6-8669-4C6E-A99E-DE4495D046DC}" destId="{EB31F731-D057-47C6-949E-845165C57B9A}" srcOrd="0" destOrd="0" presId="urn:microsoft.com/office/officeart/2005/8/layout/lProcess2"/>
    <dgm:cxn modelId="{6B334152-04D2-42C6-B10D-1DD717C9AFB5}" srcId="{A5A8367E-2F29-4AB8-BFD8-8812DE0D4A39}" destId="{75FC2FB7-963D-41FE-B5D2-B8F00DC4DA9C}" srcOrd="0" destOrd="0" parTransId="{04777A2B-294F-4F07-B0CC-22DFB3F7831E}" sibTransId="{2E2E70F2-C972-44A1-A81A-9464853ABFB1}"/>
    <dgm:cxn modelId="{3F91A69E-255A-4BAC-939B-773C0BA60B45}" type="presOf" srcId="{A5A8367E-2F29-4AB8-BFD8-8812DE0D4A39}" destId="{C379E0DE-68D8-4982-BBEC-CD1CB701507C}" srcOrd="0" destOrd="0" presId="urn:microsoft.com/office/officeart/2005/8/layout/lProcess2"/>
    <dgm:cxn modelId="{C38BD49B-B99B-493D-83A1-4BD4431955BF}" type="presOf" srcId="{75FC2FB7-963D-41FE-B5D2-B8F00DC4DA9C}" destId="{7DFE2953-10DF-476F-9A5B-4241DB2765C5}" srcOrd="0" destOrd="0" presId="urn:microsoft.com/office/officeart/2005/8/layout/lProcess2"/>
    <dgm:cxn modelId="{0D40B23A-B319-4D54-9556-AF023879867F}" type="presParOf" srcId="{EB31F731-D057-47C6-949E-845165C57B9A}" destId="{47E1EC40-8C4C-4BE6-85EE-1401AB77C973}" srcOrd="0" destOrd="0" presId="urn:microsoft.com/office/officeart/2005/8/layout/lProcess2"/>
    <dgm:cxn modelId="{91C8F8D1-3464-475E-B6D0-2106596EF672}" type="presParOf" srcId="{47E1EC40-8C4C-4BE6-85EE-1401AB77C973}" destId="{C379E0DE-68D8-4982-BBEC-CD1CB701507C}" srcOrd="0" destOrd="0" presId="urn:microsoft.com/office/officeart/2005/8/layout/lProcess2"/>
    <dgm:cxn modelId="{7DD97EBE-C596-4943-9693-0BA687575F03}" type="presParOf" srcId="{47E1EC40-8C4C-4BE6-85EE-1401AB77C973}" destId="{DC5E8C6A-7A4C-4941-A21B-195D0AF6520C}" srcOrd="1" destOrd="0" presId="urn:microsoft.com/office/officeart/2005/8/layout/lProcess2"/>
    <dgm:cxn modelId="{D60C339F-EBAF-4CC4-9BA2-AAEC2B270AEA}" type="presParOf" srcId="{47E1EC40-8C4C-4BE6-85EE-1401AB77C973}" destId="{EC8426C9-01B4-4469-93C2-D8C623E1316D}" srcOrd="2" destOrd="0" presId="urn:microsoft.com/office/officeart/2005/8/layout/lProcess2"/>
    <dgm:cxn modelId="{EF35670B-7F06-4732-85A7-814E6338074C}" type="presParOf" srcId="{EC8426C9-01B4-4469-93C2-D8C623E1316D}" destId="{EBBB3066-C182-47D5-AF56-EC28BDD9A3C9}" srcOrd="0" destOrd="0" presId="urn:microsoft.com/office/officeart/2005/8/layout/lProcess2"/>
    <dgm:cxn modelId="{02384B0F-B716-4669-B566-D60F9673BCB8}" type="presParOf" srcId="{EBBB3066-C182-47D5-AF56-EC28BDD9A3C9}" destId="{7DFE2953-10DF-476F-9A5B-4241DB2765C5}"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998CB6-8669-4C6E-A99E-DE4495D046DC}" type="doc">
      <dgm:prSet loTypeId="urn:microsoft.com/office/officeart/2005/8/layout/lProcess2" loCatId="relationship" qsTypeId="urn:microsoft.com/office/officeart/2005/8/quickstyle/simple5" qsCatId="simple" csTypeId="urn:microsoft.com/office/officeart/2005/8/colors/colorful3" csCatId="colorful" phldr="1"/>
      <dgm:spPr/>
      <dgm:t>
        <a:bodyPr/>
        <a:lstStyle/>
        <a:p>
          <a:endParaRPr lang="en-GB"/>
        </a:p>
      </dgm:t>
    </dgm:pt>
    <dgm:pt modelId="{A5A8367E-2F29-4AB8-BFD8-8812DE0D4A39}">
      <dgm:prSet phldrT="[Text]" custT="1"/>
      <dgm:spPr/>
      <dgm:t>
        <a:bodyPr/>
        <a:lstStyle/>
        <a:p>
          <a:r>
            <a:rPr lang="en-GB" sz="4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Knowledge in Aviation</a:t>
          </a:r>
          <a:endParaRPr lang="en-GB" sz="4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25FC66A1-E6F7-4149-972B-FF4C256A4435}" type="parTrans" cxnId="{0CB22964-9551-4A4F-8D20-FD4C48C5D9CD}">
      <dgm:prSet/>
      <dgm:spPr/>
      <dgm:t>
        <a:bodyPr/>
        <a:lstStyle/>
        <a:p>
          <a:endParaRPr lang="en-GB" sz="1600"/>
        </a:p>
      </dgm:t>
    </dgm:pt>
    <dgm:pt modelId="{EDB79461-BC36-4DF9-85A1-D87A751002FC}" type="sibTrans" cxnId="{0CB22964-9551-4A4F-8D20-FD4C48C5D9CD}">
      <dgm:prSet/>
      <dgm:spPr/>
      <dgm:t>
        <a:bodyPr/>
        <a:lstStyle/>
        <a:p>
          <a:endParaRPr lang="en-GB" sz="1600"/>
        </a:p>
      </dgm:t>
    </dgm:pt>
    <dgm:pt modelId="{75FC2FB7-963D-41FE-B5D2-B8F00DC4DA9C}">
      <dgm:prSet phldrT="[Text]" custT="1"/>
      <dgm:spPr/>
      <dgm:t>
        <a:bodyPr/>
        <a:lstStyle/>
        <a:p>
          <a:r>
            <a:rPr lang="en-GB" sz="1400" b="0" i="0" dirty="0" smtClean="0"/>
            <a:t>Fundamentals of air transport, airport operations, Airline Marketing and Management, Aviation Safety, Security and Emergency Planning, Airport Passenger and Cargo Operations, Aircraft Service and Maintenance Management, and Simulation for Aviation and Transport Logistics, Human Factors, Airline Operations, Aviation Strategy and Planning, Project management, Dissertation.</a:t>
          </a:r>
          <a:endParaRPr lang="en-GB" sz="1400" dirty="0">
            <a:latin typeface="Verdana" panose="020B0604030504040204" pitchFamily="34" charset="0"/>
            <a:ea typeface="Verdana" panose="020B0604030504040204" pitchFamily="34" charset="0"/>
            <a:cs typeface="Verdana" panose="020B0604030504040204" pitchFamily="34" charset="0"/>
          </a:endParaRPr>
        </a:p>
      </dgm:t>
    </dgm:pt>
    <dgm:pt modelId="{04777A2B-294F-4F07-B0CC-22DFB3F7831E}" type="parTrans" cxnId="{6B334152-04D2-42C6-B10D-1DD717C9AFB5}">
      <dgm:prSet/>
      <dgm:spPr/>
      <dgm:t>
        <a:bodyPr/>
        <a:lstStyle/>
        <a:p>
          <a:endParaRPr lang="en-GB" sz="1600"/>
        </a:p>
      </dgm:t>
    </dgm:pt>
    <dgm:pt modelId="{2E2E70F2-C972-44A1-A81A-9464853ABFB1}" type="sibTrans" cxnId="{6B334152-04D2-42C6-B10D-1DD717C9AFB5}">
      <dgm:prSet/>
      <dgm:spPr/>
      <dgm:t>
        <a:bodyPr/>
        <a:lstStyle/>
        <a:p>
          <a:endParaRPr lang="en-GB" sz="1600"/>
        </a:p>
      </dgm:t>
    </dgm:pt>
    <dgm:pt modelId="{5D1B74E9-8856-4663-B25F-071685454B84}">
      <dgm:prSet/>
      <dgm:spPr/>
      <dgm:t>
        <a:bodyPr/>
        <a:lstStyle/>
        <a:p>
          <a:r>
            <a:rPr lang="en-GB" b="1" i="0" dirty="0" smtClean="0">
              <a:solidFill>
                <a:srgbClr val="FF0000"/>
              </a:solidFill>
            </a:rPr>
            <a:t>Academic staff </a:t>
          </a:r>
          <a:r>
            <a:rPr lang="en-GB" b="0" i="0" dirty="0" smtClean="0"/>
            <a:t>who have many years of relevant aviation industry experience both in the UK and overseas in airport, airline and tour operator management, commercial and military flying, and bring this into their teaching</a:t>
          </a:r>
          <a:endParaRPr lang="el-GR" dirty="0"/>
        </a:p>
      </dgm:t>
    </dgm:pt>
    <dgm:pt modelId="{9906EB1D-7062-4097-B525-A047B940C8E2}" type="parTrans" cxnId="{DE02A0DC-F0F1-4C0C-8F43-DF54FA9B4652}">
      <dgm:prSet/>
      <dgm:spPr/>
      <dgm:t>
        <a:bodyPr/>
        <a:lstStyle/>
        <a:p>
          <a:endParaRPr lang="el-GR"/>
        </a:p>
      </dgm:t>
    </dgm:pt>
    <dgm:pt modelId="{BD22C270-5B8E-4557-843E-0E1C4FD4697F}" type="sibTrans" cxnId="{DE02A0DC-F0F1-4C0C-8F43-DF54FA9B4652}">
      <dgm:prSet/>
      <dgm:spPr/>
      <dgm:t>
        <a:bodyPr/>
        <a:lstStyle/>
        <a:p>
          <a:endParaRPr lang="el-GR"/>
        </a:p>
      </dgm:t>
    </dgm:pt>
    <dgm:pt modelId="{EB31F731-D057-47C6-949E-845165C57B9A}" type="pres">
      <dgm:prSet presAssocID="{59998CB6-8669-4C6E-A99E-DE4495D046DC}" presName="theList" presStyleCnt="0">
        <dgm:presLayoutVars>
          <dgm:dir/>
          <dgm:animLvl val="lvl"/>
          <dgm:resizeHandles val="exact"/>
        </dgm:presLayoutVars>
      </dgm:prSet>
      <dgm:spPr/>
      <dgm:t>
        <a:bodyPr/>
        <a:lstStyle/>
        <a:p>
          <a:endParaRPr lang="en-GB"/>
        </a:p>
      </dgm:t>
    </dgm:pt>
    <dgm:pt modelId="{47E1EC40-8C4C-4BE6-85EE-1401AB77C973}" type="pres">
      <dgm:prSet presAssocID="{A5A8367E-2F29-4AB8-BFD8-8812DE0D4A39}" presName="compNode" presStyleCnt="0"/>
      <dgm:spPr/>
    </dgm:pt>
    <dgm:pt modelId="{C379E0DE-68D8-4982-BBEC-CD1CB701507C}" type="pres">
      <dgm:prSet presAssocID="{A5A8367E-2F29-4AB8-BFD8-8812DE0D4A39}" presName="aNode" presStyleLbl="bgShp" presStyleIdx="0" presStyleCnt="1" custLinFactNeighborX="2388" custLinFactNeighborY="-429"/>
      <dgm:spPr/>
      <dgm:t>
        <a:bodyPr/>
        <a:lstStyle/>
        <a:p>
          <a:endParaRPr lang="en-GB"/>
        </a:p>
      </dgm:t>
    </dgm:pt>
    <dgm:pt modelId="{DC5E8C6A-7A4C-4941-A21B-195D0AF6520C}" type="pres">
      <dgm:prSet presAssocID="{A5A8367E-2F29-4AB8-BFD8-8812DE0D4A39}" presName="textNode" presStyleLbl="bgShp" presStyleIdx="0" presStyleCnt="1"/>
      <dgm:spPr/>
      <dgm:t>
        <a:bodyPr/>
        <a:lstStyle/>
        <a:p>
          <a:endParaRPr lang="en-GB"/>
        </a:p>
      </dgm:t>
    </dgm:pt>
    <dgm:pt modelId="{EC8426C9-01B4-4469-93C2-D8C623E1316D}" type="pres">
      <dgm:prSet presAssocID="{A5A8367E-2F29-4AB8-BFD8-8812DE0D4A39}" presName="compChildNode" presStyleCnt="0"/>
      <dgm:spPr/>
    </dgm:pt>
    <dgm:pt modelId="{EBBB3066-C182-47D5-AF56-EC28BDD9A3C9}" type="pres">
      <dgm:prSet presAssocID="{A5A8367E-2F29-4AB8-BFD8-8812DE0D4A39}" presName="theInnerList" presStyleCnt="0"/>
      <dgm:spPr/>
    </dgm:pt>
    <dgm:pt modelId="{7DFE2953-10DF-476F-9A5B-4241DB2765C5}" type="pres">
      <dgm:prSet presAssocID="{75FC2FB7-963D-41FE-B5D2-B8F00DC4DA9C}" presName="childNode" presStyleLbl="node1" presStyleIdx="0" presStyleCnt="2" custScaleX="106124" custScaleY="100198" custLinFactNeighborX="-400" custLinFactNeighborY="-1288">
        <dgm:presLayoutVars>
          <dgm:bulletEnabled val="1"/>
        </dgm:presLayoutVars>
      </dgm:prSet>
      <dgm:spPr/>
      <dgm:t>
        <a:bodyPr/>
        <a:lstStyle/>
        <a:p>
          <a:endParaRPr lang="en-GB"/>
        </a:p>
      </dgm:t>
    </dgm:pt>
    <dgm:pt modelId="{A38688CB-324E-4D4E-A18B-34395D364522}" type="pres">
      <dgm:prSet presAssocID="{75FC2FB7-963D-41FE-B5D2-B8F00DC4DA9C}" presName="aSpace2" presStyleCnt="0"/>
      <dgm:spPr/>
    </dgm:pt>
    <dgm:pt modelId="{64152B70-2266-4B87-9C77-43CFE7876023}" type="pres">
      <dgm:prSet presAssocID="{5D1B74E9-8856-4663-B25F-071685454B84}" presName="childNode" presStyleLbl="node1" presStyleIdx="1" presStyleCnt="2" custScaleX="110146" custScaleY="32170">
        <dgm:presLayoutVars>
          <dgm:bulletEnabled val="1"/>
        </dgm:presLayoutVars>
      </dgm:prSet>
      <dgm:spPr/>
      <dgm:t>
        <a:bodyPr/>
        <a:lstStyle/>
        <a:p>
          <a:endParaRPr lang="el-GR"/>
        </a:p>
      </dgm:t>
    </dgm:pt>
  </dgm:ptLst>
  <dgm:cxnLst>
    <dgm:cxn modelId="{BCF67CDF-4F80-4D3E-8A25-7F4CE2E04C41}" type="presOf" srcId="{59998CB6-8669-4C6E-A99E-DE4495D046DC}" destId="{EB31F731-D057-47C6-949E-845165C57B9A}" srcOrd="0" destOrd="0" presId="urn:microsoft.com/office/officeart/2005/8/layout/lProcess2"/>
    <dgm:cxn modelId="{0CB22964-9551-4A4F-8D20-FD4C48C5D9CD}" srcId="{59998CB6-8669-4C6E-A99E-DE4495D046DC}" destId="{A5A8367E-2F29-4AB8-BFD8-8812DE0D4A39}" srcOrd="0" destOrd="0" parTransId="{25FC66A1-E6F7-4149-972B-FF4C256A4435}" sibTransId="{EDB79461-BC36-4DF9-85A1-D87A751002FC}"/>
    <dgm:cxn modelId="{054E5CF6-53B4-4DF1-BF37-F20D5B4A47CF}" type="presOf" srcId="{5D1B74E9-8856-4663-B25F-071685454B84}" destId="{64152B70-2266-4B87-9C77-43CFE7876023}" srcOrd="0" destOrd="0" presId="urn:microsoft.com/office/officeart/2005/8/layout/lProcess2"/>
    <dgm:cxn modelId="{6B334152-04D2-42C6-B10D-1DD717C9AFB5}" srcId="{A5A8367E-2F29-4AB8-BFD8-8812DE0D4A39}" destId="{75FC2FB7-963D-41FE-B5D2-B8F00DC4DA9C}" srcOrd="0" destOrd="0" parTransId="{04777A2B-294F-4F07-B0CC-22DFB3F7831E}" sibTransId="{2E2E70F2-C972-44A1-A81A-9464853ABFB1}"/>
    <dgm:cxn modelId="{18A50F0E-4A40-41D5-9B1C-6495A671FE83}" type="presOf" srcId="{75FC2FB7-963D-41FE-B5D2-B8F00DC4DA9C}" destId="{7DFE2953-10DF-476F-9A5B-4241DB2765C5}" srcOrd="0" destOrd="0" presId="urn:microsoft.com/office/officeart/2005/8/layout/lProcess2"/>
    <dgm:cxn modelId="{2B727DB7-5CB2-4EED-9532-04945DAA11B4}" type="presOf" srcId="{A5A8367E-2F29-4AB8-BFD8-8812DE0D4A39}" destId="{C379E0DE-68D8-4982-BBEC-CD1CB701507C}" srcOrd="0" destOrd="0" presId="urn:microsoft.com/office/officeart/2005/8/layout/lProcess2"/>
    <dgm:cxn modelId="{6075547A-F28C-4722-97C4-C878BA9D9839}" type="presOf" srcId="{A5A8367E-2F29-4AB8-BFD8-8812DE0D4A39}" destId="{DC5E8C6A-7A4C-4941-A21B-195D0AF6520C}" srcOrd="1" destOrd="0" presId="urn:microsoft.com/office/officeart/2005/8/layout/lProcess2"/>
    <dgm:cxn modelId="{DE02A0DC-F0F1-4C0C-8F43-DF54FA9B4652}" srcId="{A5A8367E-2F29-4AB8-BFD8-8812DE0D4A39}" destId="{5D1B74E9-8856-4663-B25F-071685454B84}" srcOrd="1" destOrd="0" parTransId="{9906EB1D-7062-4097-B525-A047B940C8E2}" sibTransId="{BD22C270-5B8E-4557-843E-0E1C4FD4697F}"/>
    <dgm:cxn modelId="{61EDADBE-B658-4518-BFDF-AFB69FC12C97}" type="presParOf" srcId="{EB31F731-D057-47C6-949E-845165C57B9A}" destId="{47E1EC40-8C4C-4BE6-85EE-1401AB77C973}" srcOrd="0" destOrd="0" presId="urn:microsoft.com/office/officeart/2005/8/layout/lProcess2"/>
    <dgm:cxn modelId="{64D60B90-849D-40A6-875C-A21EAE393AC5}" type="presParOf" srcId="{47E1EC40-8C4C-4BE6-85EE-1401AB77C973}" destId="{C379E0DE-68D8-4982-BBEC-CD1CB701507C}" srcOrd="0" destOrd="0" presId="urn:microsoft.com/office/officeart/2005/8/layout/lProcess2"/>
    <dgm:cxn modelId="{7ABDF305-E979-4281-902E-2BBB453C9B82}" type="presParOf" srcId="{47E1EC40-8C4C-4BE6-85EE-1401AB77C973}" destId="{DC5E8C6A-7A4C-4941-A21B-195D0AF6520C}" srcOrd="1" destOrd="0" presId="urn:microsoft.com/office/officeart/2005/8/layout/lProcess2"/>
    <dgm:cxn modelId="{0C8B7D3A-9ACA-4F32-A688-2108F2EF9593}" type="presParOf" srcId="{47E1EC40-8C4C-4BE6-85EE-1401AB77C973}" destId="{EC8426C9-01B4-4469-93C2-D8C623E1316D}" srcOrd="2" destOrd="0" presId="urn:microsoft.com/office/officeart/2005/8/layout/lProcess2"/>
    <dgm:cxn modelId="{BB5B538C-75C4-4E2F-9880-59DB41A796B0}" type="presParOf" srcId="{EC8426C9-01B4-4469-93C2-D8C623E1316D}" destId="{EBBB3066-C182-47D5-AF56-EC28BDD9A3C9}" srcOrd="0" destOrd="0" presId="urn:microsoft.com/office/officeart/2005/8/layout/lProcess2"/>
    <dgm:cxn modelId="{BDEF21B4-8716-4A96-8942-5F4E3450A2B3}" type="presParOf" srcId="{EBBB3066-C182-47D5-AF56-EC28BDD9A3C9}" destId="{7DFE2953-10DF-476F-9A5B-4241DB2765C5}" srcOrd="0" destOrd="0" presId="urn:microsoft.com/office/officeart/2005/8/layout/lProcess2"/>
    <dgm:cxn modelId="{04192ADA-D4BC-4380-8F8A-5845CB671DE9}" type="presParOf" srcId="{EBBB3066-C182-47D5-AF56-EC28BDD9A3C9}" destId="{A38688CB-324E-4D4E-A18B-34395D364522}" srcOrd="1" destOrd="0" presId="urn:microsoft.com/office/officeart/2005/8/layout/lProcess2"/>
    <dgm:cxn modelId="{970638A9-3DDD-4EBC-B42A-BB805F010364}" type="presParOf" srcId="{EBBB3066-C182-47D5-AF56-EC28BDD9A3C9}" destId="{64152B70-2266-4B87-9C77-43CFE7876023}"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FF91C2-F81D-4C51-8922-F65717CF55F4}" type="doc">
      <dgm:prSet loTypeId="urn:microsoft.com/office/officeart/2009/3/layout/HorizontalOrganizationChart" loCatId="hierarchy" qsTypeId="urn:microsoft.com/office/officeart/2005/8/quickstyle/3d2" qsCatId="3D" csTypeId="urn:microsoft.com/office/officeart/2005/8/colors/accent1_1" csCatId="accent1" phldr="1"/>
      <dgm:spPr/>
      <dgm:t>
        <a:bodyPr/>
        <a:lstStyle/>
        <a:p>
          <a:endParaRPr lang="en-GB"/>
        </a:p>
      </dgm:t>
    </dgm:pt>
    <dgm:pt modelId="{85FC5525-639D-4B54-BE59-AECA56A49F93}">
      <dgm:prSet phldrT="[Tex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Aviation </a:t>
          </a:r>
        </a:p>
        <a:p>
          <a:r>
            <a:rPr lang="en-GB" sz="1100" dirty="0" smtClean="0">
              <a:latin typeface="Verdana" panose="020B0604030504040204" pitchFamily="34" charset="0"/>
              <a:ea typeface="Verdana" panose="020B0604030504040204" pitchFamily="34" charset="0"/>
              <a:cs typeface="Verdana" panose="020B0604030504040204" pitchFamily="34" charset="0"/>
            </a:rPr>
            <a:t>key stakeholders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AC41ABE5-88C0-43E5-9C8F-2C555C94E856}" type="parTrans" cxnId="{B1C4EE7E-C8C8-44D7-8CDA-8DB0913501D4}">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72C2B298-4E21-4FD9-AA12-270B2147BC12}" type="sibTrans" cxnId="{B1C4EE7E-C8C8-44D7-8CDA-8DB0913501D4}">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31F6D232-F4F5-4000-8322-55C17E55C83B}" type="asst">
      <dgm:prSet phldrT="[Tex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International Organisations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742D79D5-1EE4-4F66-8886-72579CC457DB}" type="parTrans" cxnId="{0D11BD77-AE95-4B10-9658-746684F230B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DA178150-A759-4F4D-BBA9-4BACF151C1F1}" type="sibTrans" cxnId="{0D11BD77-AE95-4B10-9658-746684F230B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FEEA1A9C-607B-4FE9-8C05-641501116DCB}">
      <dgm:prSet phldrT="[Tex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Manufacturers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7984AA7E-2BD2-43BD-B9EF-F9CED703E666}" type="parTrans" cxnId="{7D17EF0B-D808-4F77-8E25-E58272205E73}">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452B6317-8BDC-40A4-9673-E68B617190B7}" type="sibTrans" cxnId="{7D17EF0B-D808-4F77-8E25-E58272205E73}">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ECCB6CE9-5E2F-4670-8119-69671135BD17}">
      <dgm:prSet phldrT="[Text]" custT="1"/>
      <dgm:spPr/>
      <dgm:t>
        <a:bodyPr/>
        <a:lstStyle/>
        <a:p>
          <a:r>
            <a:rPr lang="en-GB" sz="1100" dirty="0" err="1" smtClean="0">
              <a:latin typeface="Verdana" panose="020B0604030504040204" pitchFamily="34" charset="0"/>
              <a:ea typeface="Verdana" panose="020B0604030504040204" pitchFamily="34" charset="0"/>
              <a:cs typeface="Verdana" panose="020B0604030504040204" pitchFamily="34" charset="0"/>
            </a:rPr>
            <a:t>ANSPs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323456C8-A6E8-420D-8B26-154055660F09}" type="parTrans" cxnId="{D677F063-843E-4AB3-A700-884D49083E45}">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EC0FC248-95FF-457E-9F5F-1459E1E194DA}" type="sibTrans" cxnId="{D677F063-843E-4AB3-A700-884D49083E45}">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1F219DED-E5A6-432A-A6D7-932741DA6437}">
      <dgm:prSet phldrT="[Tex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Airlines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E2D0FA4C-E873-49A3-B03F-47D4AB2B3C15}" type="parTrans" cxnId="{E2712EE5-CA16-4C2B-8FF4-D0439C1703C5}">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15B768A4-C5C4-4346-8F32-C1496F89BB03}" type="sibTrans" cxnId="{E2712EE5-CA16-4C2B-8FF4-D0439C1703C5}">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793CB42D-3CA2-4AC8-9E3A-43E91575E21A}">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MROs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2A330C02-6871-470D-816E-70B07EB343B5}" type="parTrans" cxnId="{67C9CD28-64F1-4637-A93E-68FADC9A8C48}">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EA01DEB2-E966-4DD3-B878-66CE259A0208}" type="sibTrans" cxnId="{67C9CD28-64F1-4637-A93E-68FADC9A8C48}">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76E3D07D-B756-437B-80E5-D1E7F5155457}">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Airports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F9AC8703-B40F-4611-A617-F5F3AEA719BD}" type="parTrans" cxnId="{23EBBD8B-E999-42B1-BF8A-1FEFA90E0BBA}">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414DA354-FD1B-4B9B-A751-CBE949B925E9}" type="sibTrans" cxnId="{23EBBD8B-E999-42B1-BF8A-1FEFA90E0BBA}">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539CE079-3A18-4B26-B714-E3F7CEDBEC65}">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GDS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97A63A0D-16AB-4D79-A4B4-9C29922A0211}" type="parTrans" cxnId="{CB30FC22-C190-4700-887C-B5AAD8AF532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930C8A64-FA8E-4AB7-8A4D-AADFF49C655C}" type="sibTrans" cxnId="{CB30FC22-C190-4700-887C-B5AAD8AF532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9E7F0B8D-3EA2-496A-9E1F-AEE7E8052FA3}">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Lessors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409268C-BBD1-4A03-ADFC-83466257057C}" type="parTrans" cxnId="{7FE9CE81-E54B-4933-8356-8DE291EC5841}">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1EB8AA43-40F4-4053-BD71-64930651CA3F}" type="sibTrans" cxnId="{7FE9CE81-E54B-4933-8356-8DE291EC5841}">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76766DA4-68FA-4750-A2F7-91827608205D}">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Ground Handlers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494945E-D860-48D0-9BAB-263899C3CF5C}" type="parTrans" cxnId="{01C5F098-5959-47DD-BAA8-BBBDC5EA85F3}">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AB0EE9AF-57AA-4663-8063-B5E176A7B7D6}" type="sibTrans" cxnId="{01C5F098-5959-47DD-BAA8-BBBDC5EA85F3}">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6D4C33EB-DF54-4DD3-AF18-301AF3133AA3}">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Travel Agents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382BAEA-CFD4-49E8-A077-3FEF1E0B5FFA}" type="parTrans" cxnId="{AAA0AF90-81E2-48D7-A8FB-35A919CB935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91DF84F5-9EDF-4686-A775-F51A65B51788}" type="sibTrans" cxnId="{AAA0AF90-81E2-48D7-A8FB-35A919CB935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AFBB0258-2E34-401E-A275-CC0AD9E39E86}">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Catering</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A096E7D-AC13-4E9C-98A0-EF202A371587}" type="parTrans" cxnId="{7831D253-3F27-4BD6-BE34-70D86CDD7A7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D5C3DE64-57C4-4982-BB67-D2C7AAC6BDDA}" type="sibTrans" cxnId="{7831D253-3F27-4BD6-BE34-70D86CDD7A7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63D6218A-A0FE-45F0-B2B7-9406E2404348}">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Freight Forwarders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A4C8E1E-466C-44C6-9FE4-17E85049CE01}" type="parTrans" cxnId="{3B927AF8-4EF6-4B9B-9C1F-878630BF52C7}">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37C33287-8041-424C-A7F3-9F6D05E32A84}" type="sibTrans" cxnId="{3B927AF8-4EF6-4B9B-9C1F-878630BF52C7}">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0DD391DB-D61C-475B-A7C5-DC0019AFBE48}">
      <dgm:prSet/>
      <dgm:spPr/>
      <dgm:t>
        <a:bodyPr/>
        <a:lstStyle/>
        <a:p>
          <a:r>
            <a:rPr lang="en-GB" dirty="0" smtClean="0"/>
            <a:t>Regulatory Bodies</a:t>
          </a:r>
        </a:p>
        <a:p>
          <a:r>
            <a:rPr lang="en-GB" dirty="0" smtClean="0"/>
            <a:t>Global Level</a:t>
          </a:r>
        </a:p>
        <a:p>
          <a:r>
            <a:rPr lang="en-GB" dirty="0" smtClean="0"/>
            <a:t>Regional Level </a:t>
          </a:r>
        </a:p>
        <a:p>
          <a:r>
            <a:rPr lang="en-GB" dirty="0" smtClean="0"/>
            <a:t>National </a:t>
          </a:r>
          <a:endParaRPr lang="en-GB" dirty="0"/>
        </a:p>
      </dgm:t>
    </dgm:pt>
    <dgm:pt modelId="{0A75C696-F451-4747-BFE7-0CAE3E0236DA}" type="parTrans" cxnId="{B6D7DA42-55B0-4E42-9855-0B0F3A9197FA}">
      <dgm:prSet/>
      <dgm:spPr/>
      <dgm:t>
        <a:bodyPr/>
        <a:lstStyle/>
        <a:p>
          <a:endParaRPr lang="en-GB"/>
        </a:p>
      </dgm:t>
    </dgm:pt>
    <dgm:pt modelId="{AEE18F54-0202-4251-9C79-2520728A1A10}" type="sibTrans" cxnId="{B6D7DA42-55B0-4E42-9855-0B0F3A9197FA}">
      <dgm:prSet/>
      <dgm:spPr/>
      <dgm:t>
        <a:bodyPr/>
        <a:lstStyle/>
        <a:p>
          <a:endParaRPr lang="en-GB"/>
        </a:p>
      </dgm:t>
    </dgm:pt>
    <dgm:pt modelId="{4BDF0E87-C215-46EA-885F-16C86D458E90}">
      <dgm:prSet/>
      <dgm:spPr/>
      <dgm:t>
        <a:bodyPr/>
        <a:lstStyle/>
        <a:p>
          <a:r>
            <a:rPr lang="en-GB" dirty="0" smtClean="0"/>
            <a:t>Non Governmental Organisations</a:t>
          </a:r>
          <a:endParaRPr lang="en-GB" dirty="0"/>
        </a:p>
      </dgm:t>
    </dgm:pt>
    <dgm:pt modelId="{70D39543-8841-4108-AB3C-37C0D9E4209A}" type="parTrans" cxnId="{EE120A3B-58F1-44C8-9BD6-DD85C173F626}">
      <dgm:prSet/>
      <dgm:spPr/>
      <dgm:t>
        <a:bodyPr/>
        <a:lstStyle/>
        <a:p>
          <a:endParaRPr lang="en-GB"/>
        </a:p>
      </dgm:t>
    </dgm:pt>
    <dgm:pt modelId="{637B913F-6875-4C49-977E-FD572675F2CF}" type="sibTrans" cxnId="{EE120A3B-58F1-44C8-9BD6-DD85C173F626}">
      <dgm:prSet/>
      <dgm:spPr/>
      <dgm:t>
        <a:bodyPr/>
        <a:lstStyle/>
        <a:p>
          <a:endParaRPr lang="en-GB"/>
        </a:p>
      </dgm:t>
    </dgm:pt>
    <dgm:pt modelId="{08FF0CA0-5799-49CB-A085-BA8D8BE6DC21}" type="pres">
      <dgm:prSet presAssocID="{C3FF91C2-F81D-4C51-8922-F65717CF55F4}" presName="hierChild1" presStyleCnt="0">
        <dgm:presLayoutVars>
          <dgm:orgChart val="1"/>
          <dgm:chPref val="1"/>
          <dgm:dir/>
          <dgm:animOne val="branch"/>
          <dgm:animLvl val="lvl"/>
          <dgm:resizeHandles/>
        </dgm:presLayoutVars>
      </dgm:prSet>
      <dgm:spPr/>
      <dgm:t>
        <a:bodyPr/>
        <a:lstStyle/>
        <a:p>
          <a:endParaRPr lang="en-GB"/>
        </a:p>
      </dgm:t>
    </dgm:pt>
    <dgm:pt modelId="{8C590347-2B1E-46DB-8733-1BE70BB4CA9D}" type="pres">
      <dgm:prSet presAssocID="{85FC5525-639D-4B54-BE59-AECA56A49F93}" presName="hierRoot1" presStyleCnt="0">
        <dgm:presLayoutVars>
          <dgm:hierBranch val="init"/>
        </dgm:presLayoutVars>
      </dgm:prSet>
      <dgm:spPr/>
      <dgm:t>
        <a:bodyPr/>
        <a:lstStyle/>
        <a:p>
          <a:endParaRPr lang="en-GB"/>
        </a:p>
      </dgm:t>
    </dgm:pt>
    <dgm:pt modelId="{6F31595E-7E71-4BFE-9FCA-70FF8F9F0973}" type="pres">
      <dgm:prSet presAssocID="{85FC5525-639D-4B54-BE59-AECA56A49F93}" presName="rootComposite1" presStyleCnt="0"/>
      <dgm:spPr/>
      <dgm:t>
        <a:bodyPr/>
        <a:lstStyle/>
        <a:p>
          <a:endParaRPr lang="en-GB"/>
        </a:p>
      </dgm:t>
    </dgm:pt>
    <dgm:pt modelId="{BE5ADE77-CE11-4559-8A07-A1B006C1AFF3}" type="pres">
      <dgm:prSet presAssocID="{85FC5525-639D-4B54-BE59-AECA56A49F93}" presName="rootText1" presStyleLbl="node0" presStyleIdx="0" presStyleCnt="1" custScaleY="308731" custLinFactNeighborX="-25856" custLinFactNeighborY="-16057">
        <dgm:presLayoutVars>
          <dgm:chPref val="3"/>
        </dgm:presLayoutVars>
      </dgm:prSet>
      <dgm:spPr>
        <a:prstGeom prst="flowChartTerminator">
          <a:avLst/>
        </a:prstGeom>
      </dgm:spPr>
      <dgm:t>
        <a:bodyPr/>
        <a:lstStyle/>
        <a:p>
          <a:endParaRPr lang="en-GB"/>
        </a:p>
      </dgm:t>
    </dgm:pt>
    <dgm:pt modelId="{1D915A2D-5A08-400F-9A2F-CF2A7BE6632D}" type="pres">
      <dgm:prSet presAssocID="{85FC5525-639D-4B54-BE59-AECA56A49F93}" presName="rootConnector1" presStyleLbl="node1" presStyleIdx="0" presStyleCnt="0"/>
      <dgm:spPr/>
      <dgm:t>
        <a:bodyPr/>
        <a:lstStyle/>
        <a:p>
          <a:endParaRPr lang="en-GB"/>
        </a:p>
      </dgm:t>
    </dgm:pt>
    <dgm:pt modelId="{9A9A0DA1-3A99-4E9A-A15F-0282CC19330E}" type="pres">
      <dgm:prSet presAssocID="{85FC5525-639D-4B54-BE59-AECA56A49F93}" presName="hierChild2" presStyleCnt="0"/>
      <dgm:spPr/>
      <dgm:t>
        <a:bodyPr/>
        <a:lstStyle/>
        <a:p>
          <a:endParaRPr lang="en-GB"/>
        </a:p>
      </dgm:t>
    </dgm:pt>
    <dgm:pt modelId="{B9274ADB-9983-463B-B468-98FD2135D85C}" type="pres">
      <dgm:prSet presAssocID="{7984AA7E-2BD2-43BD-B9EF-F9CED703E666}" presName="Name64" presStyleLbl="parChTrans1D2" presStyleIdx="0" presStyleCnt="12"/>
      <dgm:spPr/>
      <dgm:t>
        <a:bodyPr/>
        <a:lstStyle/>
        <a:p>
          <a:endParaRPr lang="en-GB"/>
        </a:p>
      </dgm:t>
    </dgm:pt>
    <dgm:pt modelId="{EF9CCE12-9A8B-4D5E-8CEE-CA50FC54E67A}" type="pres">
      <dgm:prSet presAssocID="{FEEA1A9C-607B-4FE9-8C05-641501116DCB}" presName="hierRoot2" presStyleCnt="0">
        <dgm:presLayoutVars>
          <dgm:hierBranch val="init"/>
        </dgm:presLayoutVars>
      </dgm:prSet>
      <dgm:spPr/>
      <dgm:t>
        <a:bodyPr/>
        <a:lstStyle/>
        <a:p>
          <a:endParaRPr lang="en-GB"/>
        </a:p>
      </dgm:t>
    </dgm:pt>
    <dgm:pt modelId="{DC5BAF5E-38D4-42F4-A295-B2A5AE5ADB72}" type="pres">
      <dgm:prSet presAssocID="{FEEA1A9C-607B-4FE9-8C05-641501116DCB}" presName="rootComposite" presStyleCnt="0"/>
      <dgm:spPr/>
      <dgm:t>
        <a:bodyPr/>
        <a:lstStyle/>
        <a:p>
          <a:endParaRPr lang="en-GB"/>
        </a:p>
      </dgm:t>
    </dgm:pt>
    <dgm:pt modelId="{DC5475A7-4FEF-47C5-9542-FDCA2952F221}" type="pres">
      <dgm:prSet presAssocID="{FEEA1A9C-607B-4FE9-8C05-641501116DCB}" presName="rootText" presStyleLbl="node2" presStyleIdx="0"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E6843372-D5E3-45BA-91C6-46C603F83469}" type="pres">
      <dgm:prSet presAssocID="{FEEA1A9C-607B-4FE9-8C05-641501116DCB}" presName="rootConnector" presStyleLbl="node2" presStyleIdx="0" presStyleCnt="11"/>
      <dgm:spPr/>
      <dgm:t>
        <a:bodyPr/>
        <a:lstStyle/>
        <a:p>
          <a:endParaRPr lang="en-GB"/>
        </a:p>
      </dgm:t>
    </dgm:pt>
    <dgm:pt modelId="{DC78243C-2C52-444A-A3EC-76397B24EF96}" type="pres">
      <dgm:prSet presAssocID="{FEEA1A9C-607B-4FE9-8C05-641501116DCB}" presName="hierChild4" presStyleCnt="0"/>
      <dgm:spPr/>
      <dgm:t>
        <a:bodyPr/>
        <a:lstStyle/>
        <a:p>
          <a:endParaRPr lang="en-GB"/>
        </a:p>
      </dgm:t>
    </dgm:pt>
    <dgm:pt modelId="{16EA1D09-4919-4ABE-90D7-6E28E463024F}" type="pres">
      <dgm:prSet presAssocID="{FEEA1A9C-607B-4FE9-8C05-641501116DCB}" presName="hierChild5" presStyleCnt="0"/>
      <dgm:spPr/>
      <dgm:t>
        <a:bodyPr/>
        <a:lstStyle/>
        <a:p>
          <a:endParaRPr lang="en-GB"/>
        </a:p>
      </dgm:t>
    </dgm:pt>
    <dgm:pt modelId="{84066BE5-1DC6-4B1C-BE6C-84BAFF49D10F}" type="pres">
      <dgm:prSet presAssocID="{2A330C02-6871-470D-816E-70B07EB343B5}" presName="Name64" presStyleLbl="parChTrans1D2" presStyleIdx="1" presStyleCnt="12"/>
      <dgm:spPr/>
      <dgm:t>
        <a:bodyPr/>
        <a:lstStyle/>
        <a:p>
          <a:endParaRPr lang="en-GB"/>
        </a:p>
      </dgm:t>
    </dgm:pt>
    <dgm:pt modelId="{B9C12D73-F7DF-4A09-BDC4-2C7EFD23E084}" type="pres">
      <dgm:prSet presAssocID="{793CB42D-3CA2-4AC8-9E3A-43E91575E21A}" presName="hierRoot2" presStyleCnt="0">
        <dgm:presLayoutVars>
          <dgm:hierBranch val="init"/>
        </dgm:presLayoutVars>
      </dgm:prSet>
      <dgm:spPr/>
      <dgm:t>
        <a:bodyPr/>
        <a:lstStyle/>
        <a:p>
          <a:endParaRPr lang="en-GB"/>
        </a:p>
      </dgm:t>
    </dgm:pt>
    <dgm:pt modelId="{06141E74-AE6B-47C5-8E5F-18C33C2C1C1B}" type="pres">
      <dgm:prSet presAssocID="{793CB42D-3CA2-4AC8-9E3A-43E91575E21A}" presName="rootComposite" presStyleCnt="0"/>
      <dgm:spPr/>
      <dgm:t>
        <a:bodyPr/>
        <a:lstStyle/>
        <a:p>
          <a:endParaRPr lang="en-GB"/>
        </a:p>
      </dgm:t>
    </dgm:pt>
    <dgm:pt modelId="{47BFB8BD-F31D-45B5-BD95-9E2F06815BCF}" type="pres">
      <dgm:prSet presAssocID="{793CB42D-3CA2-4AC8-9E3A-43E91575E21A}" presName="rootText" presStyleLbl="node2" presStyleIdx="1"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2F1180B8-6154-42B6-813C-5E70791099A8}" type="pres">
      <dgm:prSet presAssocID="{793CB42D-3CA2-4AC8-9E3A-43E91575E21A}" presName="rootConnector" presStyleLbl="node2" presStyleIdx="1" presStyleCnt="11"/>
      <dgm:spPr/>
      <dgm:t>
        <a:bodyPr/>
        <a:lstStyle/>
        <a:p>
          <a:endParaRPr lang="en-GB"/>
        </a:p>
      </dgm:t>
    </dgm:pt>
    <dgm:pt modelId="{D9BAE503-EBAD-42AE-98F3-0FD3F1573C07}" type="pres">
      <dgm:prSet presAssocID="{793CB42D-3CA2-4AC8-9E3A-43E91575E21A}" presName="hierChild4" presStyleCnt="0"/>
      <dgm:spPr/>
      <dgm:t>
        <a:bodyPr/>
        <a:lstStyle/>
        <a:p>
          <a:endParaRPr lang="en-GB"/>
        </a:p>
      </dgm:t>
    </dgm:pt>
    <dgm:pt modelId="{D354D8F9-5090-4B60-A56F-807C0895671C}" type="pres">
      <dgm:prSet presAssocID="{793CB42D-3CA2-4AC8-9E3A-43E91575E21A}" presName="hierChild5" presStyleCnt="0"/>
      <dgm:spPr/>
      <dgm:t>
        <a:bodyPr/>
        <a:lstStyle/>
        <a:p>
          <a:endParaRPr lang="en-GB"/>
        </a:p>
      </dgm:t>
    </dgm:pt>
    <dgm:pt modelId="{B18E3D2F-A4D5-4719-92CB-3E02212F6F8D}" type="pres">
      <dgm:prSet presAssocID="{323456C8-A6E8-420D-8B26-154055660F09}" presName="Name64" presStyleLbl="parChTrans1D2" presStyleIdx="2" presStyleCnt="12"/>
      <dgm:spPr/>
      <dgm:t>
        <a:bodyPr/>
        <a:lstStyle/>
        <a:p>
          <a:endParaRPr lang="en-GB"/>
        </a:p>
      </dgm:t>
    </dgm:pt>
    <dgm:pt modelId="{04CD4C34-2161-421D-99D6-FF5506B39D91}" type="pres">
      <dgm:prSet presAssocID="{ECCB6CE9-5E2F-4670-8119-69671135BD17}" presName="hierRoot2" presStyleCnt="0">
        <dgm:presLayoutVars>
          <dgm:hierBranch val="init"/>
        </dgm:presLayoutVars>
      </dgm:prSet>
      <dgm:spPr/>
      <dgm:t>
        <a:bodyPr/>
        <a:lstStyle/>
        <a:p>
          <a:endParaRPr lang="en-GB"/>
        </a:p>
      </dgm:t>
    </dgm:pt>
    <dgm:pt modelId="{638C944B-A72C-458A-803F-90342BFC075F}" type="pres">
      <dgm:prSet presAssocID="{ECCB6CE9-5E2F-4670-8119-69671135BD17}" presName="rootComposite" presStyleCnt="0"/>
      <dgm:spPr/>
      <dgm:t>
        <a:bodyPr/>
        <a:lstStyle/>
        <a:p>
          <a:endParaRPr lang="en-GB"/>
        </a:p>
      </dgm:t>
    </dgm:pt>
    <dgm:pt modelId="{C79750BD-31F0-4766-9B3C-9F0EC67E145F}" type="pres">
      <dgm:prSet presAssocID="{ECCB6CE9-5E2F-4670-8119-69671135BD17}" presName="rootText" presStyleLbl="node2" presStyleIdx="2"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D43016B0-7E85-42E3-84D0-5B4A5F862526}" type="pres">
      <dgm:prSet presAssocID="{ECCB6CE9-5E2F-4670-8119-69671135BD17}" presName="rootConnector" presStyleLbl="node2" presStyleIdx="2" presStyleCnt="11"/>
      <dgm:spPr/>
      <dgm:t>
        <a:bodyPr/>
        <a:lstStyle/>
        <a:p>
          <a:endParaRPr lang="en-GB"/>
        </a:p>
      </dgm:t>
    </dgm:pt>
    <dgm:pt modelId="{73D7DA97-3F34-49DE-8688-0A3BBBA6D825}" type="pres">
      <dgm:prSet presAssocID="{ECCB6CE9-5E2F-4670-8119-69671135BD17}" presName="hierChild4" presStyleCnt="0"/>
      <dgm:spPr/>
      <dgm:t>
        <a:bodyPr/>
        <a:lstStyle/>
        <a:p>
          <a:endParaRPr lang="en-GB"/>
        </a:p>
      </dgm:t>
    </dgm:pt>
    <dgm:pt modelId="{8E79450D-A684-4AEC-8D5F-7DEB23A94F65}" type="pres">
      <dgm:prSet presAssocID="{ECCB6CE9-5E2F-4670-8119-69671135BD17}" presName="hierChild5" presStyleCnt="0"/>
      <dgm:spPr/>
      <dgm:t>
        <a:bodyPr/>
        <a:lstStyle/>
        <a:p>
          <a:endParaRPr lang="en-GB"/>
        </a:p>
      </dgm:t>
    </dgm:pt>
    <dgm:pt modelId="{232F1B08-79DD-4DF1-8187-CF80AC6A794B}" type="pres">
      <dgm:prSet presAssocID="{6A4C8E1E-466C-44C6-9FE4-17E85049CE01}" presName="Name64" presStyleLbl="parChTrans1D2" presStyleIdx="3" presStyleCnt="12"/>
      <dgm:spPr/>
      <dgm:t>
        <a:bodyPr/>
        <a:lstStyle/>
        <a:p>
          <a:endParaRPr lang="en-GB"/>
        </a:p>
      </dgm:t>
    </dgm:pt>
    <dgm:pt modelId="{4F5E93DA-210A-4219-A005-8EEC226163C8}" type="pres">
      <dgm:prSet presAssocID="{63D6218A-A0FE-45F0-B2B7-9406E2404348}" presName="hierRoot2" presStyleCnt="0">
        <dgm:presLayoutVars>
          <dgm:hierBranch val="init"/>
        </dgm:presLayoutVars>
      </dgm:prSet>
      <dgm:spPr/>
      <dgm:t>
        <a:bodyPr/>
        <a:lstStyle/>
        <a:p>
          <a:endParaRPr lang="en-GB"/>
        </a:p>
      </dgm:t>
    </dgm:pt>
    <dgm:pt modelId="{4B92EEE8-55E4-4C20-85B7-13C2DD9977BC}" type="pres">
      <dgm:prSet presAssocID="{63D6218A-A0FE-45F0-B2B7-9406E2404348}" presName="rootComposite" presStyleCnt="0"/>
      <dgm:spPr/>
      <dgm:t>
        <a:bodyPr/>
        <a:lstStyle/>
        <a:p>
          <a:endParaRPr lang="en-GB"/>
        </a:p>
      </dgm:t>
    </dgm:pt>
    <dgm:pt modelId="{01C1025C-7A19-47C6-AC6F-F48199207800}" type="pres">
      <dgm:prSet presAssocID="{63D6218A-A0FE-45F0-B2B7-9406E2404348}" presName="rootText" presStyleLbl="node2" presStyleIdx="3" presStyleCnt="11" custScaleX="139112" custLinFactNeighborX="52651" custLinFactNeighborY="-3520">
        <dgm:presLayoutVars>
          <dgm:chPref val="3"/>
        </dgm:presLayoutVars>
      </dgm:prSet>
      <dgm:spPr>
        <a:prstGeom prst="flowChartTerminator">
          <a:avLst/>
        </a:prstGeom>
      </dgm:spPr>
      <dgm:t>
        <a:bodyPr/>
        <a:lstStyle/>
        <a:p>
          <a:endParaRPr lang="en-GB"/>
        </a:p>
      </dgm:t>
    </dgm:pt>
    <dgm:pt modelId="{9BD5ED17-FC71-4668-8A1C-AB1208FC6A7C}" type="pres">
      <dgm:prSet presAssocID="{63D6218A-A0FE-45F0-B2B7-9406E2404348}" presName="rootConnector" presStyleLbl="node2" presStyleIdx="3" presStyleCnt="11"/>
      <dgm:spPr/>
      <dgm:t>
        <a:bodyPr/>
        <a:lstStyle/>
        <a:p>
          <a:endParaRPr lang="en-GB"/>
        </a:p>
      </dgm:t>
    </dgm:pt>
    <dgm:pt modelId="{400B7343-B9ED-4794-BD83-5076C84C5F4F}" type="pres">
      <dgm:prSet presAssocID="{63D6218A-A0FE-45F0-B2B7-9406E2404348}" presName="hierChild4" presStyleCnt="0"/>
      <dgm:spPr/>
      <dgm:t>
        <a:bodyPr/>
        <a:lstStyle/>
        <a:p>
          <a:endParaRPr lang="en-GB"/>
        </a:p>
      </dgm:t>
    </dgm:pt>
    <dgm:pt modelId="{13054343-8263-4242-B8D8-32EC174C51A4}" type="pres">
      <dgm:prSet presAssocID="{63D6218A-A0FE-45F0-B2B7-9406E2404348}" presName="hierChild5" presStyleCnt="0"/>
      <dgm:spPr/>
      <dgm:t>
        <a:bodyPr/>
        <a:lstStyle/>
        <a:p>
          <a:endParaRPr lang="en-GB"/>
        </a:p>
      </dgm:t>
    </dgm:pt>
    <dgm:pt modelId="{0915D6E5-8627-4DFB-9800-5AD103B9A956}" type="pres">
      <dgm:prSet presAssocID="{6494945E-D860-48D0-9BAB-263899C3CF5C}" presName="Name64" presStyleLbl="parChTrans1D2" presStyleIdx="4" presStyleCnt="12"/>
      <dgm:spPr/>
      <dgm:t>
        <a:bodyPr/>
        <a:lstStyle/>
        <a:p>
          <a:endParaRPr lang="en-GB"/>
        </a:p>
      </dgm:t>
    </dgm:pt>
    <dgm:pt modelId="{9B3DC7EF-1605-4AF8-A931-AF7D41A59308}" type="pres">
      <dgm:prSet presAssocID="{76766DA4-68FA-4750-A2F7-91827608205D}" presName="hierRoot2" presStyleCnt="0">
        <dgm:presLayoutVars>
          <dgm:hierBranch val="init"/>
        </dgm:presLayoutVars>
      </dgm:prSet>
      <dgm:spPr/>
      <dgm:t>
        <a:bodyPr/>
        <a:lstStyle/>
        <a:p>
          <a:endParaRPr lang="en-GB"/>
        </a:p>
      </dgm:t>
    </dgm:pt>
    <dgm:pt modelId="{845F7B56-0099-4FCC-8B53-9C7D123B50FB}" type="pres">
      <dgm:prSet presAssocID="{76766DA4-68FA-4750-A2F7-91827608205D}" presName="rootComposite" presStyleCnt="0"/>
      <dgm:spPr/>
      <dgm:t>
        <a:bodyPr/>
        <a:lstStyle/>
        <a:p>
          <a:endParaRPr lang="en-GB"/>
        </a:p>
      </dgm:t>
    </dgm:pt>
    <dgm:pt modelId="{CD094C58-B1E9-44A9-85B6-E2A90A3D67B0}" type="pres">
      <dgm:prSet presAssocID="{76766DA4-68FA-4750-A2F7-91827608205D}" presName="rootText" presStyleLbl="node2" presStyleIdx="4"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B45884A9-159F-4754-9855-8134D0E7F2F0}" type="pres">
      <dgm:prSet presAssocID="{76766DA4-68FA-4750-A2F7-91827608205D}" presName="rootConnector" presStyleLbl="node2" presStyleIdx="4" presStyleCnt="11"/>
      <dgm:spPr/>
      <dgm:t>
        <a:bodyPr/>
        <a:lstStyle/>
        <a:p>
          <a:endParaRPr lang="en-GB"/>
        </a:p>
      </dgm:t>
    </dgm:pt>
    <dgm:pt modelId="{B718710B-6AA5-4522-90A7-F5431B2CA097}" type="pres">
      <dgm:prSet presAssocID="{76766DA4-68FA-4750-A2F7-91827608205D}" presName="hierChild4" presStyleCnt="0"/>
      <dgm:spPr/>
      <dgm:t>
        <a:bodyPr/>
        <a:lstStyle/>
        <a:p>
          <a:endParaRPr lang="en-GB"/>
        </a:p>
      </dgm:t>
    </dgm:pt>
    <dgm:pt modelId="{78672817-0204-4517-B0E9-EE36AD2F106D}" type="pres">
      <dgm:prSet presAssocID="{76766DA4-68FA-4750-A2F7-91827608205D}" presName="hierChild5" presStyleCnt="0"/>
      <dgm:spPr/>
      <dgm:t>
        <a:bodyPr/>
        <a:lstStyle/>
        <a:p>
          <a:endParaRPr lang="en-GB"/>
        </a:p>
      </dgm:t>
    </dgm:pt>
    <dgm:pt modelId="{7078AA17-5E35-46C3-AD37-0E8D13F44BED}" type="pres">
      <dgm:prSet presAssocID="{6382BAEA-CFD4-49E8-A077-3FEF1E0B5FFA}" presName="Name64" presStyleLbl="parChTrans1D2" presStyleIdx="5" presStyleCnt="12"/>
      <dgm:spPr/>
      <dgm:t>
        <a:bodyPr/>
        <a:lstStyle/>
        <a:p>
          <a:endParaRPr lang="en-GB"/>
        </a:p>
      </dgm:t>
    </dgm:pt>
    <dgm:pt modelId="{A19EF35B-A007-443F-871D-F3CC73DBA547}" type="pres">
      <dgm:prSet presAssocID="{6D4C33EB-DF54-4DD3-AF18-301AF3133AA3}" presName="hierRoot2" presStyleCnt="0">
        <dgm:presLayoutVars>
          <dgm:hierBranch val="init"/>
        </dgm:presLayoutVars>
      </dgm:prSet>
      <dgm:spPr/>
      <dgm:t>
        <a:bodyPr/>
        <a:lstStyle/>
        <a:p>
          <a:endParaRPr lang="en-GB"/>
        </a:p>
      </dgm:t>
    </dgm:pt>
    <dgm:pt modelId="{471599B7-A9B7-4E4F-9189-26DC34CA7730}" type="pres">
      <dgm:prSet presAssocID="{6D4C33EB-DF54-4DD3-AF18-301AF3133AA3}" presName="rootComposite" presStyleCnt="0"/>
      <dgm:spPr/>
      <dgm:t>
        <a:bodyPr/>
        <a:lstStyle/>
        <a:p>
          <a:endParaRPr lang="en-GB"/>
        </a:p>
      </dgm:t>
    </dgm:pt>
    <dgm:pt modelId="{CC7701CC-E479-47E1-A996-8459439851D4}" type="pres">
      <dgm:prSet presAssocID="{6D4C33EB-DF54-4DD3-AF18-301AF3133AA3}" presName="rootText" presStyleLbl="node2" presStyleIdx="5"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15C4AB0F-4804-4A93-A1BA-99341F880EC3}" type="pres">
      <dgm:prSet presAssocID="{6D4C33EB-DF54-4DD3-AF18-301AF3133AA3}" presName="rootConnector" presStyleLbl="node2" presStyleIdx="5" presStyleCnt="11"/>
      <dgm:spPr/>
      <dgm:t>
        <a:bodyPr/>
        <a:lstStyle/>
        <a:p>
          <a:endParaRPr lang="en-GB"/>
        </a:p>
      </dgm:t>
    </dgm:pt>
    <dgm:pt modelId="{0950C665-BE0B-4F32-BDF0-7FBF9812EF25}" type="pres">
      <dgm:prSet presAssocID="{6D4C33EB-DF54-4DD3-AF18-301AF3133AA3}" presName="hierChild4" presStyleCnt="0"/>
      <dgm:spPr/>
      <dgm:t>
        <a:bodyPr/>
        <a:lstStyle/>
        <a:p>
          <a:endParaRPr lang="en-GB"/>
        </a:p>
      </dgm:t>
    </dgm:pt>
    <dgm:pt modelId="{A5E8BC88-6DEA-4B68-92F8-3C3697BACBD8}" type="pres">
      <dgm:prSet presAssocID="{6D4C33EB-DF54-4DD3-AF18-301AF3133AA3}" presName="hierChild5" presStyleCnt="0"/>
      <dgm:spPr/>
      <dgm:t>
        <a:bodyPr/>
        <a:lstStyle/>
        <a:p>
          <a:endParaRPr lang="en-GB"/>
        </a:p>
      </dgm:t>
    </dgm:pt>
    <dgm:pt modelId="{4EC0380D-DE65-4CCC-9CA1-C589C3ECEF13}" type="pres">
      <dgm:prSet presAssocID="{6A096E7D-AC13-4E9C-98A0-EF202A371587}" presName="Name64" presStyleLbl="parChTrans1D2" presStyleIdx="6" presStyleCnt="12"/>
      <dgm:spPr/>
      <dgm:t>
        <a:bodyPr/>
        <a:lstStyle/>
        <a:p>
          <a:endParaRPr lang="en-GB"/>
        </a:p>
      </dgm:t>
    </dgm:pt>
    <dgm:pt modelId="{76951A94-E42D-4F59-9672-E6FD0C68A85C}" type="pres">
      <dgm:prSet presAssocID="{AFBB0258-2E34-401E-A275-CC0AD9E39E86}" presName="hierRoot2" presStyleCnt="0">
        <dgm:presLayoutVars>
          <dgm:hierBranch val="init"/>
        </dgm:presLayoutVars>
      </dgm:prSet>
      <dgm:spPr/>
      <dgm:t>
        <a:bodyPr/>
        <a:lstStyle/>
        <a:p>
          <a:endParaRPr lang="en-GB"/>
        </a:p>
      </dgm:t>
    </dgm:pt>
    <dgm:pt modelId="{F81F243D-0BA5-4F99-9255-5CA4D97A2457}" type="pres">
      <dgm:prSet presAssocID="{AFBB0258-2E34-401E-A275-CC0AD9E39E86}" presName="rootComposite" presStyleCnt="0"/>
      <dgm:spPr/>
      <dgm:t>
        <a:bodyPr/>
        <a:lstStyle/>
        <a:p>
          <a:endParaRPr lang="en-GB"/>
        </a:p>
      </dgm:t>
    </dgm:pt>
    <dgm:pt modelId="{5E2B0CF4-3C72-409B-AF82-710DE1217F63}" type="pres">
      <dgm:prSet presAssocID="{AFBB0258-2E34-401E-A275-CC0AD9E39E86}" presName="rootText" presStyleLbl="node2" presStyleIdx="6"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05FD01CE-A79A-4780-9BF3-D8A6BA7A3789}" type="pres">
      <dgm:prSet presAssocID="{AFBB0258-2E34-401E-A275-CC0AD9E39E86}" presName="rootConnector" presStyleLbl="node2" presStyleIdx="6" presStyleCnt="11"/>
      <dgm:spPr/>
      <dgm:t>
        <a:bodyPr/>
        <a:lstStyle/>
        <a:p>
          <a:endParaRPr lang="en-GB"/>
        </a:p>
      </dgm:t>
    </dgm:pt>
    <dgm:pt modelId="{0A49BB51-B326-4EB9-BB4F-6F52D494B4E4}" type="pres">
      <dgm:prSet presAssocID="{AFBB0258-2E34-401E-A275-CC0AD9E39E86}" presName="hierChild4" presStyleCnt="0"/>
      <dgm:spPr/>
      <dgm:t>
        <a:bodyPr/>
        <a:lstStyle/>
        <a:p>
          <a:endParaRPr lang="en-GB"/>
        </a:p>
      </dgm:t>
    </dgm:pt>
    <dgm:pt modelId="{92F28B3B-DE5B-4F03-87BC-50714F2CED1A}" type="pres">
      <dgm:prSet presAssocID="{AFBB0258-2E34-401E-A275-CC0AD9E39E86}" presName="hierChild5" presStyleCnt="0"/>
      <dgm:spPr/>
      <dgm:t>
        <a:bodyPr/>
        <a:lstStyle/>
        <a:p>
          <a:endParaRPr lang="en-GB"/>
        </a:p>
      </dgm:t>
    </dgm:pt>
    <dgm:pt modelId="{98729F0E-C62E-4401-99A9-5140874D62D7}" type="pres">
      <dgm:prSet presAssocID="{6409268C-BBD1-4A03-ADFC-83466257057C}" presName="Name64" presStyleLbl="parChTrans1D2" presStyleIdx="7" presStyleCnt="12"/>
      <dgm:spPr/>
      <dgm:t>
        <a:bodyPr/>
        <a:lstStyle/>
        <a:p>
          <a:endParaRPr lang="en-GB"/>
        </a:p>
      </dgm:t>
    </dgm:pt>
    <dgm:pt modelId="{4916DD53-90E7-4394-9B7E-4E98DA124F21}" type="pres">
      <dgm:prSet presAssocID="{9E7F0B8D-3EA2-496A-9E1F-AEE7E8052FA3}" presName="hierRoot2" presStyleCnt="0">
        <dgm:presLayoutVars>
          <dgm:hierBranch val="init"/>
        </dgm:presLayoutVars>
      </dgm:prSet>
      <dgm:spPr/>
      <dgm:t>
        <a:bodyPr/>
        <a:lstStyle/>
        <a:p>
          <a:endParaRPr lang="en-GB"/>
        </a:p>
      </dgm:t>
    </dgm:pt>
    <dgm:pt modelId="{299A8415-2CF5-4B97-A3D1-FD91192F2087}" type="pres">
      <dgm:prSet presAssocID="{9E7F0B8D-3EA2-496A-9E1F-AEE7E8052FA3}" presName="rootComposite" presStyleCnt="0"/>
      <dgm:spPr/>
      <dgm:t>
        <a:bodyPr/>
        <a:lstStyle/>
        <a:p>
          <a:endParaRPr lang="en-GB"/>
        </a:p>
      </dgm:t>
    </dgm:pt>
    <dgm:pt modelId="{04C19257-09B5-4EE9-B943-430302C2C917}" type="pres">
      <dgm:prSet presAssocID="{9E7F0B8D-3EA2-496A-9E1F-AEE7E8052FA3}" presName="rootText" presStyleLbl="node2" presStyleIdx="7"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3CA5A244-25D8-4E50-A44B-8A5B5587AE5A}" type="pres">
      <dgm:prSet presAssocID="{9E7F0B8D-3EA2-496A-9E1F-AEE7E8052FA3}" presName="rootConnector" presStyleLbl="node2" presStyleIdx="7" presStyleCnt="11"/>
      <dgm:spPr/>
      <dgm:t>
        <a:bodyPr/>
        <a:lstStyle/>
        <a:p>
          <a:endParaRPr lang="en-GB"/>
        </a:p>
      </dgm:t>
    </dgm:pt>
    <dgm:pt modelId="{0909109A-382D-4A44-AE75-8FE7FFA926A5}" type="pres">
      <dgm:prSet presAssocID="{9E7F0B8D-3EA2-496A-9E1F-AEE7E8052FA3}" presName="hierChild4" presStyleCnt="0"/>
      <dgm:spPr/>
      <dgm:t>
        <a:bodyPr/>
        <a:lstStyle/>
        <a:p>
          <a:endParaRPr lang="en-GB"/>
        </a:p>
      </dgm:t>
    </dgm:pt>
    <dgm:pt modelId="{75BB5080-9DB8-49D7-9064-C5812C15037E}" type="pres">
      <dgm:prSet presAssocID="{9E7F0B8D-3EA2-496A-9E1F-AEE7E8052FA3}" presName="hierChild5" presStyleCnt="0"/>
      <dgm:spPr/>
      <dgm:t>
        <a:bodyPr/>
        <a:lstStyle/>
        <a:p>
          <a:endParaRPr lang="en-GB"/>
        </a:p>
      </dgm:t>
    </dgm:pt>
    <dgm:pt modelId="{48ABF378-7D2F-400A-BE72-D68F7CFE06E0}" type="pres">
      <dgm:prSet presAssocID="{97A63A0D-16AB-4D79-A4B4-9C29922A0211}" presName="Name64" presStyleLbl="parChTrans1D2" presStyleIdx="8" presStyleCnt="12"/>
      <dgm:spPr/>
      <dgm:t>
        <a:bodyPr/>
        <a:lstStyle/>
        <a:p>
          <a:endParaRPr lang="en-GB"/>
        </a:p>
      </dgm:t>
    </dgm:pt>
    <dgm:pt modelId="{16F2C781-0029-4E6E-B5F7-DC05AE114B25}" type="pres">
      <dgm:prSet presAssocID="{539CE079-3A18-4B26-B714-E3F7CEDBEC65}" presName="hierRoot2" presStyleCnt="0">
        <dgm:presLayoutVars>
          <dgm:hierBranch val="init"/>
        </dgm:presLayoutVars>
      </dgm:prSet>
      <dgm:spPr/>
      <dgm:t>
        <a:bodyPr/>
        <a:lstStyle/>
        <a:p>
          <a:endParaRPr lang="en-GB"/>
        </a:p>
      </dgm:t>
    </dgm:pt>
    <dgm:pt modelId="{6CFB34A6-9361-4455-B96B-0DC5D42B92DB}" type="pres">
      <dgm:prSet presAssocID="{539CE079-3A18-4B26-B714-E3F7CEDBEC65}" presName="rootComposite" presStyleCnt="0"/>
      <dgm:spPr/>
      <dgm:t>
        <a:bodyPr/>
        <a:lstStyle/>
        <a:p>
          <a:endParaRPr lang="en-GB"/>
        </a:p>
      </dgm:t>
    </dgm:pt>
    <dgm:pt modelId="{C9DEC9EE-DD39-46EC-8387-0F822B2F178D}" type="pres">
      <dgm:prSet presAssocID="{539CE079-3A18-4B26-B714-E3F7CEDBEC65}" presName="rootText" presStyleLbl="node2" presStyleIdx="8" presStyleCnt="11" custScaleX="146168" custLinFactNeighborX="50007" custLinFactNeighborY="-5081">
        <dgm:presLayoutVars>
          <dgm:chPref val="3"/>
        </dgm:presLayoutVars>
      </dgm:prSet>
      <dgm:spPr>
        <a:prstGeom prst="flowChartTerminator">
          <a:avLst/>
        </a:prstGeom>
      </dgm:spPr>
      <dgm:t>
        <a:bodyPr/>
        <a:lstStyle/>
        <a:p>
          <a:endParaRPr lang="en-GB"/>
        </a:p>
      </dgm:t>
    </dgm:pt>
    <dgm:pt modelId="{ED9E7E30-8D0A-4112-8D50-06E72F1DC383}" type="pres">
      <dgm:prSet presAssocID="{539CE079-3A18-4B26-B714-E3F7CEDBEC65}" presName="rootConnector" presStyleLbl="node2" presStyleIdx="8" presStyleCnt="11"/>
      <dgm:spPr/>
      <dgm:t>
        <a:bodyPr/>
        <a:lstStyle/>
        <a:p>
          <a:endParaRPr lang="en-GB"/>
        </a:p>
      </dgm:t>
    </dgm:pt>
    <dgm:pt modelId="{30C2FCDC-8324-4290-A0C9-A1DFD79CD33E}" type="pres">
      <dgm:prSet presAssocID="{539CE079-3A18-4B26-B714-E3F7CEDBEC65}" presName="hierChild4" presStyleCnt="0"/>
      <dgm:spPr/>
      <dgm:t>
        <a:bodyPr/>
        <a:lstStyle/>
        <a:p>
          <a:endParaRPr lang="en-GB"/>
        </a:p>
      </dgm:t>
    </dgm:pt>
    <dgm:pt modelId="{818B637B-1724-468B-BC29-3F40EA48B7F6}" type="pres">
      <dgm:prSet presAssocID="{539CE079-3A18-4B26-B714-E3F7CEDBEC65}" presName="hierChild5" presStyleCnt="0"/>
      <dgm:spPr/>
      <dgm:t>
        <a:bodyPr/>
        <a:lstStyle/>
        <a:p>
          <a:endParaRPr lang="en-GB"/>
        </a:p>
      </dgm:t>
    </dgm:pt>
    <dgm:pt modelId="{144B50B7-96B0-496E-BC80-A0F4F909A428}" type="pres">
      <dgm:prSet presAssocID="{F9AC8703-B40F-4611-A617-F5F3AEA719BD}" presName="Name64" presStyleLbl="parChTrans1D2" presStyleIdx="9" presStyleCnt="12"/>
      <dgm:spPr/>
      <dgm:t>
        <a:bodyPr/>
        <a:lstStyle/>
        <a:p>
          <a:endParaRPr lang="en-GB"/>
        </a:p>
      </dgm:t>
    </dgm:pt>
    <dgm:pt modelId="{8D62BAA7-01BE-4260-8E9C-20DAA2D3DF07}" type="pres">
      <dgm:prSet presAssocID="{76E3D07D-B756-437B-80E5-D1E7F5155457}" presName="hierRoot2" presStyleCnt="0">
        <dgm:presLayoutVars>
          <dgm:hierBranch val="init"/>
        </dgm:presLayoutVars>
      </dgm:prSet>
      <dgm:spPr/>
      <dgm:t>
        <a:bodyPr/>
        <a:lstStyle/>
        <a:p>
          <a:endParaRPr lang="en-GB"/>
        </a:p>
      </dgm:t>
    </dgm:pt>
    <dgm:pt modelId="{EAB1FA00-BE5E-43E0-903D-DE3D614A2AF6}" type="pres">
      <dgm:prSet presAssocID="{76E3D07D-B756-437B-80E5-D1E7F5155457}" presName="rootComposite" presStyleCnt="0"/>
      <dgm:spPr/>
      <dgm:t>
        <a:bodyPr/>
        <a:lstStyle/>
        <a:p>
          <a:endParaRPr lang="en-GB"/>
        </a:p>
      </dgm:t>
    </dgm:pt>
    <dgm:pt modelId="{50F98023-B620-41A2-A46E-A4853569D935}" type="pres">
      <dgm:prSet presAssocID="{76E3D07D-B756-437B-80E5-D1E7F5155457}" presName="rootText" presStyleLbl="node2" presStyleIdx="9" presStyleCnt="11" custScaleX="146168" custLinFactNeighborX="50007">
        <dgm:presLayoutVars>
          <dgm:chPref val="3"/>
        </dgm:presLayoutVars>
      </dgm:prSet>
      <dgm:spPr>
        <a:prstGeom prst="flowChartTerminator">
          <a:avLst/>
        </a:prstGeom>
      </dgm:spPr>
      <dgm:t>
        <a:bodyPr/>
        <a:lstStyle/>
        <a:p>
          <a:endParaRPr lang="en-GB"/>
        </a:p>
      </dgm:t>
    </dgm:pt>
    <dgm:pt modelId="{F9B6BD60-02DA-4116-9BE0-DB6808448789}" type="pres">
      <dgm:prSet presAssocID="{76E3D07D-B756-437B-80E5-D1E7F5155457}" presName="rootConnector" presStyleLbl="node2" presStyleIdx="9" presStyleCnt="11"/>
      <dgm:spPr/>
      <dgm:t>
        <a:bodyPr/>
        <a:lstStyle/>
        <a:p>
          <a:endParaRPr lang="en-GB"/>
        </a:p>
      </dgm:t>
    </dgm:pt>
    <dgm:pt modelId="{855FFEB2-F69E-4A87-8F89-420B22B20B14}" type="pres">
      <dgm:prSet presAssocID="{76E3D07D-B756-437B-80E5-D1E7F5155457}" presName="hierChild4" presStyleCnt="0"/>
      <dgm:spPr/>
      <dgm:t>
        <a:bodyPr/>
        <a:lstStyle/>
        <a:p>
          <a:endParaRPr lang="en-GB"/>
        </a:p>
      </dgm:t>
    </dgm:pt>
    <dgm:pt modelId="{0B83BD15-DB90-46D9-A6C7-5FBA0BEC87D2}" type="pres">
      <dgm:prSet presAssocID="{76E3D07D-B756-437B-80E5-D1E7F5155457}" presName="hierChild5" presStyleCnt="0"/>
      <dgm:spPr/>
      <dgm:t>
        <a:bodyPr/>
        <a:lstStyle/>
        <a:p>
          <a:endParaRPr lang="en-GB"/>
        </a:p>
      </dgm:t>
    </dgm:pt>
    <dgm:pt modelId="{4519BA38-A4D4-4B03-A872-79029CAF406D}" type="pres">
      <dgm:prSet presAssocID="{E2D0FA4C-E873-49A3-B03F-47D4AB2B3C15}" presName="Name64" presStyleLbl="parChTrans1D2" presStyleIdx="10" presStyleCnt="12"/>
      <dgm:spPr/>
      <dgm:t>
        <a:bodyPr/>
        <a:lstStyle/>
        <a:p>
          <a:endParaRPr lang="en-GB"/>
        </a:p>
      </dgm:t>
    </dgm:pt>
    <dgm:pt modelId="{C0469D5E-CB4D-4975-B735-54934A8877A6}" type="pres">
      <dgm:prSet presAssocID="{1F219DED-E5A6-432A-A6D7-932741DA6437}" presName="hierRoot2" presStyleCnt="0">
        <dgm:presLayoutVars>
          <dgm:hierBranch val="init"/>
        </dgm:presLayoutVars>
      </dgm:prSet>
      <dgm:spPr/>
      <dgm:t>
        <a:bodyPr/>
        <a:lstStyle/>
        <a:p>
          <a:endParaRPr lang="en-GB"/>
        </a:p>
      </dgm:t>
    </dgm:pt>
    <dgm:pt modelId="{F6443960-A0F8-4DB7-B678-F545915CA643}" type="pres">
      <dgm:prSet presAssocID="{1F219DED-E5A6-432A-A6D7-932741DA6437}" presName="rootComposite" presStyleCnt="0"/>
      <dgm:spPr/>
      <dgm:t>
        <a:bodyPr/>
        <a:lstStyle/>
        <a:p>
          <a:endParaRPr lang="en-GB"/>
        </a:p>
      </dgm:t>
    </dgm:pt>
    <dgm:pt modelId="{35D32605-BA23-40D5-971F-42439A396634}" type="pres">
      <dgm:prSet presAssocID="{1F219DED-E5A6-432A-A6D7-932741DA6437}" presName="rootText" presStyleLbl="node2" presStyleIdx="10" presStyleCnt="11" custScaleX="146168" custLinFactNeighborX="48474">
        <dgm:presLayoutVars>
          <dgm:chPref val="3"/>
        </dgm:presLayoutVars>
      </dgm:prSet>
      <dgm:spPr>
        <a:prstGeom prst="flowChartTerminator">
          <a:avLst/>
        </a:prstGeom>
      </dgm:spPr>
      <dgm:t>
        <a:bodyPr/>
        <a:lstStyle/>
        <a:p>
          <a:endParaRPr lang="en-GB"/>
        </a:p>
      </dgm:t>
    </dgm:pt>
    <dgm:pt modelId="{23E86CBA-2713-4C88-8B15-671F701E5E19}" type="pres">
      <dgm:prSet presAssocID="{1F219DED-E5A6-432A-A6D7-932741DA6437}" presName="rootConnector" presStyleLbl="node2" presStyleIdx="10" presStyleCnt="11"/>
      <dgm:spPr/>
      <dgm:t>
        <a:bodyPr/>
        <a:lstStyle/>
        <a:p>
          <a:endParaRPr lang="en-GB"/>
        </a:p>
      </dgm:t>
    </dgm:pt>
    <dgm:pt modelId="{66D830EB-0245-47A7-AD26-C0F0EA18B59D}" type="pres">
      <dgm:prSet presAssocID="{1F219DED-E5A6-432A-A6D7-932741DA6437}" presName="hierChild4" presStyleCnt="0"/>
      <dgm:spPr/>
      <dgm:t>
        <a:bodyPr/>
        <a:lstStyle/>
        <a:p>
          <a:endParaRPr lang="en-GB"/>
        </a:p>
      </dgm:t>
    </dgm:pt>
    <dgm:pt modelId="{47EA8464-CD12-4D36-BD81-C1EF6F7CF404}" type="pres">
      <dgm:prSet presAssocID="{1F219DED-E5A6-432A-A6D7-932741DA6437}" presName="hierChild5" presStyleCnt="0"/>
      <dgm:spPr/>
      <dgm:t>
        <a:bodyPr/>
        <a:lstStyle/>
        <a:p>
          <a:endParaRPr lang="en-GB"/>
        </a:p>
      </dgm:t>
    </dgm:pt>
    <dgm:pt modelId="{4AD7C7AD-F85E-45C4-9203-1C236B169B1A}" type="pres">
      <dgm:prSet presAssocID="{85FC5525-639D-4B54-BE59-AECA56A49F93}" presName="hierChild3" presStyleCnt="0"/>
      <dgm:spPr/>
      <dgm:t>
        <a:bodyPr/>
        <a:lstStyle/>
        <a:p>
          <a:endParaRPr lang="en-GB"/>
        </a:p>
      </dgm:t>
    </dgm:pt>
    <dgm:pt modelId="{A3DE8C9C-E805-49FC-B7FB-CC5F52576041}" type="pres">
      <dgm:prSet presAssocID="{742D79D5-1EE4-4F66-8886-72579CC457DB}" presName="Name115" presStyleLbl="parChTrans1D2" presStyleIdx="11" presStyleCnt="12"/>
      <dgm:spPr/>
      <dgm:t>
        <a:bodyPr/>
        <a:lstStyle/>
        <a:p>
          <a:endParaRPr lang="en-GB"/>
        </a:p>
      </dgm:t>
    </dgm:pt>
    <dgm:pt modelId="{22A513FD-F443-4771-9401-98C3126A768D}" type="pres">
      <dgm:prSet presAssocID="{31F6D232-F4F5-4000-8322-55C17E55C83B}" presName="hierRoot3" presStyleCnt="0">
        <dgm:presLayoutVars>
          <dgm:hierBranch val="init"/>
        </dgm:presLayoutVars>
      </dgm:prSet>
      <dgm:spPr/>
      <dgm:t>
        <a:bodyPr/>
        <a:lstStyle/>
        <a:p>
          <a:endParaRPr lang="en-GB"/>
        </a:p>
      </dgm:t>
    </dgm:pt>
    <dgm:pt modelId="{2D8A0A9C-F358-4D17-93EF-AC16907BC80C}" type="pres">
      <dgm:prSet presAssocID="{31F6D232-F4F5-4000-8322-55C17E55C83B}" presName="rootComposite3" presStyleCnt="0"/>
      <dgm:spPr/>
      <dgm:t>
        <a:bodyPr/>
        <a:lstStyle/>
        <a:p>
          <a:endParaRPr lang="en-GB"/>
        </a:p>
      </dgm:t>
    </dgm:pt>
    <dgm:pt modelId="{CE73C3DB-A6B7-4383-A05E-38A71C57F38D}" type="pres">
      <dgm:prSet presAssocID="{31F6D232-F4F5-4000-8322-55C17E55C83B}" presName="rootText3" presStyleLbl="asst1" presStyleIdx="0" presStyleCnt="1" custScaleX="118484" custScaleY="301777" custLinFactY="-70953" custLinFactNeighborX="-52509" custLinFactNeighborY="-100000">
        <dgm:presLayoutVars>
          <dgm:chPref val="3"/>
        </dgm:presLayoutVars>
      </dgm:prSet>
      <dgm:spPr>
        <a:prstGeom prst="flowChartTerminator">
          <a:avLst/>
        </a:prstGeom>
      </dgm:spPr>
      <dgm:t>
        <a:bodyPr/>
        <a:lstStyle/>
        <a:p>
          <a:endParaRPr lang="en-GB"/>
        </a:p>
      </dgm:t>
    </dgm:pt>
    <dgm:pt modelId="{BEA964AD-DFF4-4515-8449-D71D022C31E7}" type="pres">
      <dgm:prSet presAssocID="{31F6D232-F4F5-4000-8322-55C17E55C83B}" presName="rootConnector3" presStyleLbl="asst1" presStyleIdx="0" presStyleCnt="1"/>
      <dgm:spPr/>
      <dgm:t>
        <a:bodyPr/>
        <a:lstStyle/>
        <a:p>
          <a:endParaRPr lang="en-GB"/>
        </a:p>
      </dgm:t>
    </dgm:pt>
    <dgm:pt modelId="{CBD938D0-6DE4-40F0-9E6F-4A7BD5A0F3CF}" type="pres">
      <dgm:prSet presAssocID="{31F6D232-F4F5-4000-8322-55C17E55C83B}" presName="hierChild6" presStyleCnt="0"/>
      <dgm:spPr/>
      <dgm:t>
        <a:bodyPr/>
        <a:lstStyle/>
        <a:p>
          <a:endParaRPr lang="en-GB"/>
        </a:p>
      </dgm:t>
    </dgm:pt>
    <dgm:pt modelId="{E76FBFC8-4AC1-43CC-B786-DEAAD59F7ABE}" type="pres">
      <dgm:prSet presAssocID="{0A75C696-F451-4747-BFE7-0CAE3E0236DA}" presName="Name64" presStyleLbl="parChTrans1D3" presStyleIdx="0" presStyleCnt="2"/>
      <dgm:spPr/>
      <dgm:t>
        <a:bodyPr/>
        <a:lstStyle/>
        <a:p>
          <a:endParaRPr lang="en-GB"/>
        </a:p>
      </dgm:t>
    </dgm:pt>
    <dgm:pt modelId="{ABAC8CC9-8251-4103-BC47-66917ECBD20A}" type="pres">
      <dgm:prSet presAssocID="{0DD391DB-D61C-475B-A7C5-DC0019AFBE48}" presName="hierRoot2" presStyleCnt="0">
        <dgm:presLayoutVars>
          <dgm:hierBranch val="init"/>
        </dgm:presLayoutVars>
      </dgm:prSet>
      <dgm:spPr/>
      <dgm:t>
        <a:bodyPr/>
        <a:lstStyle/>
        <a:p>
          <a:endParaRPr lang="en-GB"/>
        </a:p>
      </dgm:t>
    </dgm:pt>
    <dgm:pt modelId="{22C98189-9371-4776-984F-B3973AC2B698}" type="pres">
      <dgm:prSet presAssocID="{0DD391DB-D61C-475B-A7C5-DC0019AFBE48}" presName="rootComposite" presStyleCnt="0"/>
      <dgm:spPr/>
      <dgm:t>
        <a:bodyPr/>
        <a:lstStyle/>
        <a:p>
          <a:endParaRPr lang="en-GB"/>
        </a:p>
      </dgm:t>
    </dgm:pt>
    <dgm:pt modelId="{57D35087-26ED-47AB-842A-75531F6C1681}" type="pres">
      <dgm:prSet presAssocID="{0DD391DB-D61C-475B-A7C5-DC0019AFBE48}" presName="rootText" presStyleLbl="node3" presStyleIdx="0" presStyleCnt="2" custScaleX="120723" custScaleY="281304" custLinFactY="-130932" custLinFactNeighborX="-37063" custLinFactNeighborY="-200000">
        <dgm:presLayoutVars>
          <dgm:chPref val="3"/>
        </dgm:presLayoutVars>
      </dgm:prSet>
      <dgm:spPr/>
      <dgm:t>
        <a:bodyPr/>
        <a:lstStyle/>
        <a:p>
          <a:endParaRPr lang="en-GB"/>
        </a:p>
      </dgm:t>
    </dgm:pt>
    <dgm:pt modelId="{CCE71473-730C-431E-9DF2-4F8F6632318B}" type="pres">
      <dgm:prSet presAssocID="{0DD391DB-D61C-475B-A7C5-DC0019AFBE48}" presName="rootConnector" presStyleLbl="node3" presStyleIdx="0" presStyleCnt="2"/>
      <dgm:spPr/>
      <dgm:t>
        <a:bodyPr/>
        <a:lstStyle/>
        <a:p>
          <a:endParaRPr lang="en-GB"/>
        </a:p>
      </dgm:t>
    </dgm:pt>
    <dgm:pt modelId="{35FE9710-F51A-4C28-B6B3-FE946098524C}" type="pres">
      <dgm:prSet presAssocID="{0DD391DB-D61C-475B-A7C5-DC0019AFBE48}" presName="hierChild4" presStyleCnt="0"/>
      <dgm:spPr/>
      <dgm:t>
        <a:bodyPr/>
        <a:lstStyle/>
        <a:p>
          <a:endParaRPr lang="en-GB"/>
        </a:p>
      </dgm:t>
    </dgm:pt>
    <dgm:pt modelId="{3F633570-E8F0-42E0-9AF0-5D7A3FB5D170}" type="pres">
      <dgm:prSet presAssocID="{0DD391DB-D61C-475B-A7C5-DC0019AFBE48}" presName="hierChild5" presStyleCnt="0"/>
      <dgm:spPr/>
      <dgm:t>
        <a:bodyPr/>
        <a:lstStyle/>
        <a:p>
          <a:endParaRPr lang="en-GB"/>
        </a:p>
      </dgm:t>
    </dgm:pt>
    <dgm:pt modelId="{0B0602E3-3A1E-471C-9181-A9DE7C17BF2F}" type="pres">
      <dgm:prSet presAssocID="{70D39543-8841-4108-AB3C-37C0D9E4209A}" presName="Name64" presStyleLbl="parChTrans1D3" presStyleIdx="1" presStyleCnt="2"/>
      <dgm:spPr/>
      <dgm:t>
        <a:bodyPr/>
        <a:lstStyle/>
        <a:p>
          <a:endParaRPr lang="en-GB"/>
        </a:p>
      </dgm:t>
    </dgm:pt>
    <dgm:pt modelId="{51E64177-1AF3-4C18-8AF9-54CDC2A72B61}" type="pres">
      <dgm:prSet presAssocID="{4BDF0E87-C215-46EA-885F-16C86D458E90}" presName="hierRoot2" presStyleCnt="0">
        <dgm:presLayoutVars>
          <dgm:hierBranch val="init"/>
        </dgm:presLayoutVars>
      </dgm:prSet>
      <dgm:spPr/>
      <dgm:t>
        <a:bodyPr/>
        <a:lstStyle/>
        <a:p>
          <a:endParaRPr lang="en-GB"/>
        </a:p>
      </dgm:t>
    </dgm:pt>
    <dgm:pt modelId="{6FE412F4-C19C-4A5A-AA20-37C4AD019F70}" type="pres">
      <dgm:prSet presAssocID="{4BDF0E87-C215-46EA-885F-16C86D458E90}" presName="rootComposite" presStyleCnt="0"/>
      <dgm:spPr/>
      <dgm:t>
        <a:bodyPr/>
        <a:lstStyle/>
        <a:p>
          <a:endParaRPr lang="en-GB"/>
        </a:p>
      </dgm:t>
    </dgm:pt>
    <dgm:pt modelId="{C7C9DC94-2A5D-4A72-98A7-7C510D21D8D7}" type="pres">
      <dgm:prSet presAssocID="{4BDF0E87-C215-46EA-885F-16C86D458E90}" presName="rootText" presStyleLbl="node3" presStyleIdx="1" presStyleCnt="2" custScaleX="120723" custScaleY="113596" custLinFactY="-100000" custLinFactNeighborX="-37063" custLinFactNeighborY="-152869">
        <dgm:presLayoutVars>
          <dgm:chPref val="3"/>
        </dgm:presLayoutVars>
      </dgm:prSet>
      <dgm:spPr/>
      <dgm:t>
        <a:bodyPr/>
        <a:lstStyle/>
        <a:p>
          <a:endParaRPr lang="en-GB"/>
        </a:p>
      </dgm:t>
    </dgm:pt>
    <dgm:pt modelId="{1D04D2A8-9717-40B4-AA77-4AF6E3EE5097}" type="pres">
      <dgm:prSet presAssocID="{4BDF0E87-C215-46EA-885F-16C86D458E90}" presName="rootConnector" presStyleLbl="node3" presStyleIdx="1" presStyleCnt="2"/>
      <dgm:spPr/>
      <dgm:t>
        <a:bodyPr/>
        <a:lstStyle/>
        <a:p>
          <a:endParaRPr lang="en-GB"/>
        </a:p>
      </dgm:t>
    </dgm:pt>
    <dgm:pt modelId="{4B0EE1C2-DCC4-4293-96B4-8EEA124898D8}" type="pres">
      <dgm:prSet presAssocID="{4BDF0E87-C215-46EA-885F-16C86D458E90}" presName="hierChild4" presStyleCnt="0"/>
      <dgm:spPr/>
      <dgm:t>
        <a:bodyPr/>
        <a:lstStyle/>
        <a:p>
          <a:endParaRPr lang="en-GB"/>
        </a:p>
      </dgm:t>
    </dgm:pt>
    <dgm:pt modelId="{A41ADD62-27C0-4801-9518-05ECE09579B7}" type="pres">
      <dgm:prSet presAssocID="{4BDF0E87-C215-46EA-885F-16C86D458E90}" presName="hierChild5" presStyleCnt="0"/>
      <dgm:spPr/>
      <dgm:t>
        <a:bodyPr/>
        <a:lstStyle/>
        <a:p>
          <a:endParaRPr lang="en-GB"/>
        </a:p>
      </dgm:t>
    </dgm:pt>
    <dgm:pt modelId="{9E9483D7-AE2D-4389-A2C4-CA6A2A4AEB7F}" type="pres">
      <dgm:prSet presAssocID="{31F6D232-F4F5-4000-8322-55C17E55C83B}" presName="hierChild7" presStyleCnt="0"/>
      <dgm:spPr/>
      <dgm:t>
        <a:bodyPr/>
        <a:lstStyle/>
        <a:p>
          <a:endParaRPr lang="en-GB"/>
        </a:p>
      </dgm:t>
    </dgm:pt>
  </dgm:ptLst>
  <dgm:cxnLst>
    <dgm:cxn modelId="{707BA084-5CEC-49E0-95D2-225EF52A6428}" type="presOf" srcId="{63D6218A-A0FE-45F0-B2B7-9406E2404348}" destId="{9BD5ED17-FC71-4668-8A1C-AB1208FC6A7C}" srcOrd="1" destOrd="0" presId="urn:microsoft.com/office/officeart/2009/3/layout/HorizontalOrganizationChart"/>
    <dgm:cxn modelId="{DDA4E3BB-EACA-43CB-86CA-C455BD1062F1}" type="presOf" srcId="{6409268C-BBD1-4A03-ADFC-83466257057C}" destId="{98729F0E-C62E-4401-99A9-5140874D62D7}" srcOrd="0" destOrd="0" presId="urn:microsoft.com/office/officeart/2009/3/layout/HorizontalOrganizationChart"/>
    <dgm:cxn modelId="{6FE7B613-6AF2-46E2-A775-20BF11F087E0}" type="presOf" srcId="{6382BAEA-CFD4-49E8-A077-3FEF1E0B5FFA}" destId="{7078AA17-5E35-46C3-AD37-0E8D13F44BED}" srcOrd="0" destOrd="0" presId="urn:microsoft.com/office/officeart/2009/3/layout/HorizontalOrganizationChart"/>
    <dgm:cxn modelId="{318B1C88-454E-47F8-AA7E-97BF56A7C42E}" type="presOf" srcId="{323456C8-A6E8-420D-8B26-154055660F09}" destId="{B18E3D2F-A4D5-4719-92CB-3E02212F6F8D}" srcOrd="0" destOrd="0" presId="urn:microsoft.com/office/officeart/2009/3/layout/HorizontalOrganizationChart"/>
    <dgm:cxn modelId="{7831D253-3F27-4BD6-BE34-70D86CDD7A7C}" srcId="{85FC5525-639D-4B54-BE59-AECA56A49F93}" destId="{AFBB0258-2E34-401E-A275-CC0AD9E39E86}" srcOrd="7" destOrd="0" parTransId="{6A096E7D-AC13-4E9C-98A0-EF202A371587}" sibTransId="{D5C3DE64-57C4-4982-BB67-D2C7AAC6BDDA}"/>
    <dgm:cxn modelId="{2A85AADA-8BA2-4809-BE62-6EE0D5A6AD70}" type="presOf" srcId="{F9AC8703-B40F-4611-A617-F5F3AEA719BD}" destId="{144B50B7-96B0-496E-BC80-A0F4F909A428}" srcOrd="0" destOrd="0" presId="urn:microsoft.com/office/officeart/2009/3/layout/HorizontalOrganizationChart"/>
    <dgm:cxn modelId="{ED5ACA70-6BAA-4A80-B1F2-17BC2B155F4A}" type="presOf" srcId="{793CB42D-3CA2-4AC8-9E3A-43E91575E21A}" destId="{2F1180B8-6154-42B6-813C-5E70791099A8}" srcOrd="1" destOrd="0" presId="urn:microsoft.com/office/officeart/2009/3/layout/HorizontalOrganizationChart"/>
    <dgm:cxn modelId="{38F69A5B-BD26-45EC-8E7C-5BEAA8960ECB}" type="presOf" srcId="{31F6D232-F4F5-4000-8322-55C17E55C83B}" destId="{BEA964AD-DFF4-4515-8449-D71D022C31E7}" srcOrd="1" destOrd="0" presId="urn:microsoft.com/office/officeart/2009/3/layout/HorizontalOrganizationChart"/>
    <dgm:cxn modelId="{ED65E15E-606C-4BC3-B43B-2F7679B8CD87}" type="presOf" srcId="{6D4C33EB-DF54-4DD3-AF18-301AF3133AA3}" destId="{15C4AB0F-4804-4A93-A1BA-99341F880EC3}" srcOrd="1" destOrd="0" presId="urn:microsoft.com/office/officeart/2009/3/layout/HorizontalOrganizationChart"/>
    <dgm:cxn modelId="{A2A87BB3-3EB1-482B-8E77-48BA19A6BE1D}" type="presOf" srcId="{AFBB0258-2E34-401E-A275-CC0AD9E39E86}" destId="{05FD01CE-A79A-4780-9BF3-D8A6BA7A3789}" srcOrd="1" destOrd="0" presId="urn:microsoft.com/office/officeart/2009/3/layout/HorizontalOrganizationChart"/>
    <dgm:cxn modelId="{E2712EE5-CA16-4C2B-8FF4-D0439C1703C5}" srcId="{85FC5525-639D-4B54-BE59-AECA56A49F93}" destId="{1F219DED-E5A6-432A-A6D7-932741DA6437}" srcOrd="11" destOrd="0" parTransId="{E2D0FA4C-E873-49A3-B03F-47D4AB2B3C15}" sibTransId="{15B768A4-C5C4-4346-8F32-C1496F89BB03}"/>
    <dgm:cxn modelId="{E872DE2A-687F-40CD-9EEB-159736267BEE}" type="presOf" srcId="{2A330C02-6871-470D-816E-70B07EB343B5}" destId="{84066BE5-1DC6-4B1C-BE6C-84BAFF49D10F}" srcOrd="0" destOrd="0" presId="urn:microsoft.com/office/officeart/2009/3/layout/HorizontalOrganizationChart"/>
    <dgm:cxn modelId="{005769A4-BF8A-498D-AE98-D874EA31E4A0}" type="presOf" srcId="{6D4C33EB-DF54-4DD3-AF18-301AF3133AA3}" destId="{CC7701CC-E479-47E1-A996-8459439851D4}" srcOrd="0" destOrd="0" presId="urn:microsoft.com/office/officeart/2009/3/layout/HorizontalOrganizationChart"/>
    <dgm:cxn modelId="{3B927AF8-4EF6-4B9B-9C1F-878630BF52C7}" srcId="{85FC5525-639D-4B54-BE59-AECA56A49F93}" destId="{63D6218A-A0FE-45F0-B2B7-9406E2404348}" srcOrd="4" destOrd="0" parTransId="{6A4C8E1E-466C-44C6-9FE4-17E85049CE01}" sibTransId="{37C33287-8041-424C-A7F3-9F6D05E32A84}"/>
    <dgm:cxn modelId="{98859E1B-B163-47C2-8DAF-085D1059CFA8}" type="presOf" srcId="{6A4C8E1E-466C-44C6-9FE4-17E85049CE01}" destId="{232F1B08-79DD-4DF1-8187-CF80AC6A794B}" srcOrd="0" destOrd="0" presId="urn:microsoft.com/office/officeart/2009/3/layout/HorizontalOrganizationChart"/>
    <dgm:cxn modelId="{212705D4-1DC4-4082-B9B0-96B1FD0F11F3}" type="presOf" srcId="{0DD391DB-D61C-475B-A7C5-DC0019AFBE48}" destId="{CCE71473-730C-431E-9DF2-4F8F6632318B}" srcOrd="1" destOrd="0" presId="urn:microsoft.com/office/officeart/2009/3/layout/HorizontalOrganizationChart"/>
    <dgm:cxn modelId="{F453149E-3673-4537-A359-B4AFAA4DE8EF}" type="presOf" srcId="{85FC5525-639D-4B54-BE59-AECA56A49F93}" destId="{1D915A2D-5A08-400F-9A2F-CF2A7BE6632D}" srcOrd="1" destOrd="0" presId="urn:microsoft.com/office/officeart/2009/3/layout/HorizontalOrganizationChart"/>
    <dgm:cxn modelId="{E3D4F6CD-905F-4DB0-B8F7-51FBF71E3B55}" type="presOf" srcId="{1F219DED-E5A6-432A-A6D7-932741DA6437}" destId="{35D32605-BA23-40D5-971F-42439A396634}" srcOrd="0" destOrd="0" presId="urn:microsoft.com/office/officeart/2009/3/layout/HorizontalOrganizationChart"/>
    <dgm:cxn modelId="{B6D7DA42-55B0-4E42-9855-0B0F3A9197FA}" srcId="{31F6D232-F4F5-4000-8322-55C17E55C83B}" destId="{0DD391DB-D61C-475B-A7C5-DC0019AFBE48}" srcOrd="0" destOrd="0" parTransId="{0A75C696-F451-4747-BFE7-0CAE3E0236DA}" sibTransId="{AEE18F54-0202-4251-9C79-2520728A1A10}"/>
    <dgm:cxn modelId="{DB6882A7-08A6-4BF0-9B13-3F7550E7C858}" type="presOf" srcId="{63D6218A-A0FE-45F0-B2B7-9406E2404348}" destId="{01C1025C-7A19-47C6-AC6F-F48199207800}" srcOrd="0" destOrd="0" presId="urn:microsoft.com/office/officeart/2009/3/layout/HorizontalOrganizationChart"/>
    <dgm:cxn modelId="{7FE9CE81-E54B-4933-8356-8DE291EC5841}" srcId="{85FC5525-639D-4B54-BE59-AECA56A49F93}" destId="{9E7F0B8D-3EA2-496A-9E1F-AEE7E8052FA3}" srcOrd="8" destOrd="0" parTransId="{6409268C-BBD1-4A03-ADFC-83466257057C}" sibTransId="{1EB8AA43-40F4-4053-BD71-64930651CA3F}"/>
    <dgm:cxn modelId="{2F0D2C1B-F445-463C-8602-EB188DF47E7C}" type="presOf" srcId="{6494945E-D860-48D0-9BAB-263899C3CF5C}" destId="{0915D6E5-8627-4DFB-9800-5AD103B9A956}" srcOrd="0" destOrd="0" presId="urn:microsoft.com/office/officeart/2009/3/layout/HorizontalOrganizationChart"/>
    <dgm:cxn modelId="{BDA77136-CBD2-41E6-98A3-DB8E9455B9A0}" type="presOf" srcId="{70D39543-8841-4108-AB3C-37C0D9E4209A}" destId="{0B0602E3-3A1E-471C-9181-A9DE7C17BF2F}" srcOrd="0" destOrd="0" presId="urn:microsoft.com/office/officeart/2009/3/layout/HorizontalOrganizationChart"/>
    <dgm:cxn modelId="{40411B1E-088A-4829-8DC8-FBCF04A261B1}" type="presOf" srcId="{97A63A0D-16AB-4D79-A4B4-9C29922A0211}" destId="{48ABF378-7D2F-400A-BE72-D68F7CFE06E0}" srcOrd="0" destOrd="0" presId="urn:microsoft.com/office/officeart/2009/3/layout/HorizontalOrganizationChart"/>
    <dgm:cxn modelId="{31B3F8E8-96E9-48C4-808F-011DE4FEC058}" type="presOf" srcId="{76766DA4-68FA-4750-A2F7-91827608205D}" destId="{B45884A9-159F-4754-9855-8134D0E7F2F0}" srcOrd="1" destOrd="0" presId="urn:microsoft.com/office/officeart/2009/3/layout/HorizontalOrganizationChart"/>
    <dgm:cxn modelId="{35180D23-F98B-46EF-83BD-9BE524FF63F8}" type="presOf" srcId="{E2D0FA4C-E873-49A3-B03F-47D4AB2B3C15}" destId="{4519BA38-A4D4-4B03-A872-79029CAF406D}" srcOrd="0" destOrd="0" presId="urn:microsoft.com/office/officeart/2009/3/layout/HorizontalOrganizationChart"/>
    <dgm:cxn modelId="{41482A8D-A8E1-4977-9208-CB7035154788}" type="presOf" srcId="{0A75C696-F451-4747-BFE7-0CAE3E0236DA}" destId="{E76FBFC8-4AC1-43CC-B786-DEAAD59F7ABE}" srcOrd="0" destOrd="0" presId="urn:microsoft.com/office/officeart/2009/3/layout/HorizontalOrganizationChart"/>
    <dgm:cxn modelId="{01C5F098-5959-47DD-BAA8-BBBDC5EA85F3}" srcId="{85FC5525-639D-4B54-BE59-AECA56A49F93}" destId="{76766DA4-68FA-4750-A2F7-91827608205D}" srcOrd="5" destOrd="0" parTransId="{6494945E-D860-48D0-9BAB-263899C3CF5C}" sibTransId="{AB0EE9AF-57AA-4663-8063-B5E176A7B7D6}"/>
    <dgm:cxn modelId="{E055B9AE-E7DB-466E-BFB9-F1FF6B97B164}" type="presOf" srcId="{6A096E7D-AC13-4E9C-98A0-EF202A371587}" destId="{4EC0380D-DE65-4CCC-9CA1-C589C3ECEF13}" srcOrd="0" destOrd="0" presId="urn:microsoft.com/office/officeart/2009/3/layout/HorizontalOrganizationChart"/>
    <dgm:cxn modelId="{03A55FFC-0628-4F33-8BF6-A621FA8B294F}" type="presOf" srcId="{4BDF0E87-C215-46EA-885F-16C86D458E90}" destId="{1D04D2A8-9717-40B4-AA77-4AF6E3EE5097}" srcOrd="1" destOrd="0" presId="urn:microsoft.com/office/officeart/2009/3/layout/HorizontalOrganizationChart"/>
    <dgm:cxn modelId="{1B5BC5A8-4B79-4C1A-A788-344DB27DA0F8}" type="presOf" srcId="{793CB42D-3CA2-4AC8-9E3A-43E91575E21A}" destId="{47BFB8BD-F31D-45B5-BD95-9E2F06815BCF}" srcOrd="0" destOrd="0" presId="urn:microsoft.com/office/officeart/2009/3/layout/HorizontalOrganizationChart"/>
    <dgm:cxn modelId="{1BDF5311-74EC-4EC8-844F-EFB0DC80BA96}" type="presOf" srcId="{539CE079-3A18-4B26-B714-E3F7CEDBEC65}" destId="{C9DEC9EE-DD39-46EC-8387-0F822B2F178D}" srcOrd="0" destOrd="0" presId="urn:microsoft.com/office/officeart/2009/3/layout/HorizontalOrganizationChart"/>
    <dgm:cxn modelId="{847E6F89-9ED4-491A-B978-9097236FA0BD}" type="presOf" srcId="{31F6D232-F4F5-4000-8322-55C17E55C83B}" destId="{CE73C3DB-A6B7-4383-A05E-38A71C57F38D}" srcOrd="0" destOrd="0" presId="urn:microsoft.com/office/officeart/2009/3/layout/HorizontalOrganizationChart"/>
    <dgm:cxn modelId="{0D11BD77-AE95-4B10-9658-746684F230BC}" srcId="{85FC5525-639D-4B54-BE59-AECA56A49F93}" destId="{31F6D232-F4F5-4000-8322-55C17E55C83B}" srcOrd="0" destOrd="0" parTransId="{742D79D5-1EE4-4F66-8886-72579CC457DB}" sibTransId="{DA178150-A759-4F4D-BBA9-4BACF151C1F1}"/>
    <dgm:cxn modelId="{0056D5E2-8003-474E-9830-9DE644DA8322}" type="presOf" srcId="{85FC5525-639D-4B54-BE59-AECA56A49F93}" destId="{BE5ADE77-CE11-4559-8A07-A1B006C1AFF3}" srcOrd="0" destOrd="0" presId="urn:microsoft.com/office/officeart/2009/3/layout/HorizontalOrganizationChart"/>
    <dgm:cxn modelId="{4C38FF9F-E3C2-45FC-8904-06D047701F27}" type="presOf" srcId="{76766DA4-68FA-4750-A2F7-91827608205D}" destId="{CD094C58-B1E9-44A9-85B6-E2A90A3D67B0}" srcOrd="0" destOrd="0" presId="urn:microsoft.com/office/officeart/2009/3/layout/HorizontalOrganizationChart"/>
    <dgm:cxn modelId="{23EBBD8B-E999-42B1-BF8A-1FEFA90E0BBA}" srcId="{85FC5525-639D-4B54-BE59-AECA56A49F93}" destId="{76E3D07D-B756-437B-80E5-D1E7F5155457}" srcOrd="10" destOrd="0" parTransId="{F9AC8703-B40F-4611-A617-F5F3AEA719BD}" sibTransId="{414DA354-FD1B-4B9B-A751-CBE949B925E9}"/>
    <dgm:cxn modelId="{8FEDC613-470D-497A-B306-FE53B51D508A}" type="presOf" srcId="{76E3D07D-B756-437B-80E5-D1E7F5155457}" destId="{F9B6BD60-02DA-4116-9BE0-DB6808448789}" srcOrd="1" destOrd="0" presId="urn:microsoft.com/office/officeart/2009/3/layout/HorizontalOrganizationChart"/>
    <dgm:cxn modelId="{89E90EB2-64D2-4436-9A6E-51D0C532EEC7}" type="presOf" srcId="{539CE079-3A18-4B26-B714-E3F7CEDBEC65}" destId="{ED9E7E30-8D0A-4112-8D50-06E72F1DC383}" srcOrd="1" destOrd="0" presId="urn:microsoft.com/office/officeart/2009/3/layout/HorizontalOrganizationChart"/>
    <dgm:cxn modelId="{C103F45D-A67D-4A88-99E4-542ECAF08150}" type="presOf" srcId="{9E7F0B8D-3EA2-496A-9E1F-AEE7E8052FA3}" destId="{04C19257-09B5-4EE9-B943-430302C2C917}" srcOrd="0" destOrd="0" presId="urn:microsoft.com/office/officeart/2009/3/layout/HorizontalOrganizationChart"/>
    <dgm:cxn modelId="{0F2D0779-92A2-4A1B-8C36-35D878CCBF9E}" type="presOf" srcId="{ECCB6CE9-5E2F-4670-8119-69671135BD17}" destId="{C79750BD-31F0-4766-9B3C-9F0EC67E145F}" srcOrd="0" destOrd="0" presId="urn:microsoft.com/office/officeart/2009/3/layout/HorizontalOrganizationChart"/>
    <dgm:cxn modelId="{E550CF5A-CE37-434B-AFE0-8CFA46F1DDA6}" type="presOf" srcId="{FEEA1A9C-607B-4FE9-8C05-641501116DCB}" destId="{DC5475A7-4FEF-47C5-9542-FDCA2952F221}" srcOrd="0" destOrd="0" presId="urn:microsoft.com/office/officeart/2009/3/layout/HorizontalOrganizationChart"/>
    <dgm:cxn modelId="{5E3E03F7-08D7-45CE-93C9-A76ED7A1B561}" type="presOf" srcId="{C3FF91C2-F81D-4C51-8922-F65717CF55F4}" destId="{08FF0CA0-5799-49CB-A085-BA8D8BE6DC21}" srcOrd="0" destOrd="0" presId="urn:microsoft.com/office/officeart/2009/3/layout/HorizontalOrganizationChart"/>
    <dgm:cxn modelId="{A6DE5F2A-6297-4871-9933-E5AFBB71C9B1}" type="presOf" srcId="{AFBB0258-2E34-401E-A275-CC0AD9E39E86}" destId="{5E2B0CF4-3C72-409B-AF82-710DE1217F63}" srcOrd="0" destOrd="0" presId="urn:microsoft.com/office/officeart/2009/3/layout/HorizontalOrganizationChart"/>
    <dgm:cxn modelId="{D677F063-843E-4AB3-A700-884D49083E45}" srcId="{85FC5525-639D-4B54-BE59-AECA56A49F93}" destId="{ECCB6CE9-5E2F-4670-8119-69671135BD17}" srcOrd="3" destOrd="0" parTransId="{323456C8-A6E8-420D-8B26-154055660F09}" sibTransId="{EC0FC248-95FF-457E-9F5F-1459E1E194DA}"/>
    <dgm:cxn modelId="{D266CD3A-923F-4AD6-BC96-941CF0C29F5B}" type="presOf" srcId="{FEEA1A9C-607B-4FE9-8C05-641501116DCB}" destId="{E6843372-D5E3-45BA-91C6-46C603F83469}" srcOrd="1" destOrd="0" presId="urn:microsoft.com/office/officeart/2009/3/layout/HorizontalOrganizationChart"/>
    <dgm:cxn modelId="{12083EA6-25A2-4CCE-8AA6-ED39209810F8}" type="presOf" srcId="{76E3D07D-B756-437B-80E5-D1E7F5155457}" destId="{50F98023-B620-41A2-A46E-A4853569D935}" srcOrd="0" destOrd="0" presId="urn:microsoft.com/office/officeart/2009/3/layout/HorizontalOrganizationChart"/>
    <dgm:cxn modelId="{0A24B130-C575-4C96-B450-1946F8140366}" type="presOf" srcId="{0DD391DB-D61C-475B-A7C5-DC0019AFBE48}" destId="{57D35087-26ED-47AB-842A-75531F6C1681}" srcOrd="0" destOrd="0" presId="urn:microsoft.com/office/officeart/2009/3/layout/HorizontalOrganizationChart"/>
    <dgm:cxn modelId="{67C9CD28-64F1-4637-A93E-68FADC9A8C48}" srcId="{85FC5525-639D-4B54-BE59-AECA56A49F93}" destId="{793CB42D-3CA2-4AC8-9E3A-43E91575E21A}" srcOrd="2" destOrd="0" parTransId="{2A330C02-6871-470D-816E-70B07EB343B5}" sibTransId="{EA01DEB2-E966-4DD3-B878-66CE259A0208}"/>
    <dgm:cxn modelId="{7D17EF0B-D808-4F77-8E25-E58272205E73}" srcId="{85FC5525-639D-4B54-BE59-AECA56A49F93}" destId="{FEEA1A9C-607B-4FE9-8C05-641501116DCB}" srcOrd="1" destOrd="0" parTransId="{7984AA7E-2BD2-43BD-B9EF-F9CED703E666}" sibTransId="{452B6317-8BDC-40A4-9673-E68B617190B7}"/>
    <dgm:cxn modelId="{CB30FC22-C190-4700-887C-B5AAD8AF532C}" srcId="{85FC5525-639D-4B54-BE59-AECA56A49F93}" destId="{539CE079-3A18-4B26-B714-E3F7CEDBEC65}" srcOrd="9" destOrd="0" parTransId="{97A63A0D-16AB-4D79-A4B4-9C29922A0211}" sibTransId="{930C8A64-FA8E-4AB7-8A4D-AADFF49C655C}"/>
    <dgm:cxn modelId="{AAA0AF90-81E2-48D7-A8FB-35A919CB935C}" srcId="{85FC5525-639D-4B54-BE59-AECA56A49F93}" destId="{6D4C33EB-DF54-4DD3-AF18-301AF3133AA3}" srcOrd="6" destOrd="0" parTransId="{6382BAEA-CFD4-49E8-A077-3FEF1E0B5FFA}" sibTransId="{91DF84F5-9EDF-4686-A775-F51A65B51788}"/>
    <dgm:cxn modelId="{E2D71556-A1D9-452D-9268-4AE589EFC58C}" type="presOf" srcId="{7984AA7E-2BD2-43BD-B9EF-F9CED703E666}" destId="{B9274ADB-9983-463B-B468-98FD2135D85C}" srcOrd="0" destOrd="0" presId="urn:microsoft.com/office/officeart/2009/3/layout/HorizontalOrganizationChart"/>
    <dgm:cxn modelId="{0C8E621F-0C6C-4143-8950-34680A947DA9}" type="presOf" srcId="{742D79D5-1EE4-4F66-8886-72579CC457DB}" destId="{A3DE8C9C-E805-49FC-B7FB-CC5F52576041}" srcOrd="0" destOrd="0" presId="urn:microsoft.com/office/officeart/2009/3/layout/HorizontalOrganizationChart"/>
    <dgm:cxn modelId="{B1C4EE7E-C8C8-44D7-8CDA-8DB0913501D4}" srcId="{C3FF91C2-F81D-4C51-8922-F65717CF55F4}" destId="{85FC5525-639D-4B54-BE59-AECA56A49F93}" srcOrd="0" destOrd="0" parTransId="{AC41ABE5-88C0-43E5-9C8F-2C555C94E856}" sibTransId="{72C2B298-4E21-4FD9-AA12-270B2147BC12}"/>
    <dgm:cxn modelId="{E8461588-B0A0-4C7B-A54C-387391763C67}" type="presOf" srcId="{ECCB6CE9-5E2F-4670-8119-69671135BD17}" destId="{D43016B0-7E85-42E3-84D0-5B4A5F862526}" srcOrd="1" destOrd="0" presId="urn:microsoft.com/office/officeart/2009/3/layout/HorizontalOrganizationChart"/>
    <dgm:cxn modelId="{F4C7D7F8-5046-400D-8FB4-A2615A1D7EEF}" type="presOf" srcId="{9E7F0B8D-3EA2-496A-9E1F-AEE7E8052FA3}" destId="{3CA5A244-25D8-4E50-A44B-8A5B5587AE5A}" srcOrd="1" destOrd="0" presId="urn:microsoft.com/office/officeart/2009/3/layout/HorizontalOrganizationChart"/>
    <dgm:cxn modelId="{EE120A3B-58F1-44C8-9BD6-DD85C173F626}" srcId="{31F6D232-F4F5-4000-8322-55C17E55C83B}" destId="{4BDF0E87-C215-46EA-885F-16C86D458E90}" srcOrd="1" destOrd="0" parTransId="{70D39543-8841-4108-AB3C-37C0D9E4209A}" sibTransId="{637B913F-6875-4C49-977E-FD572675F2CF}"/>
    <dgm:cxn modelId="{F1C56297-74EF-45B1-A7C4-6713EB64EB58}" type="presOf" srcId="{1F219DED-E5A6-432A-A6D7-932741DA6437}" destId="{23E86CBA-2713-4C88-8B15-671F701E5E19}" srcOrd="1" destOrd="0" presId="urn:microsoft.com/office/officeart/2009/3/layout/HorizontalOrganizationChart"/>
    <dgm:cxn modelId="{973F8053-C7A6-4862-8209-C136B86478FC}" type="presOf" srcId="{4BDF0E87-C215-46EA-885F-16C86D458E90}" destId="{C7C9DC94-2A5D-4A72-98A7-7C510D21D8D7}" srcOrd="0" destOrd="0" presId="urn:microsoft.com/office/officeart/2009/3/layout/HorizontalOrganizationChart"/>
    <dgm:cxn modelId="{D0665C82-4EC1-401D-95D5-CEB8FA3D323C}" type="presParOf" srcId="{08FF0CA0-5799-49CB-A085-BA8D8BE6DC21}" destId="{8C590347-2B1E-46DB-8733-1BE70BB4CA9D}" srcOrd="0" destOrd="0" presId="urn:microsoft.com/office/officeart/2009/3/layout/HorizontalOrganizationChart"/>
    <dgm:cxn modelId="{43ACC4B3-513D-4500-8EAB-2D7C95978B43}" type="presParOf" srcId="{8C590347-2B1E-46DB-8733-1BE70BB4CA9D}" destId="{6F31595E-7E71-4BFE-9FCA-70FF8F9F0973}" srcOrd="0" destOrd="0" presId="urn:microsoft.com/office/officeart/2009/3/layout/HorizontalOrganizationChart"/>
    <dgm:cxn modelId="{88DFBC75-8BB3-418C-9668-1C158ED6D3F5}" type="presParOf" srcId="{6F31595E-7E71-4BFE-9FCA-70FF8F9F0973}" destId="{BE5ADE77-CE11-4559-8A07-A1B006C1AFF3}" srcOrd="0" destOrd="0" presId="urn:microsoft.com/office/officeart/2009/3/layout/HorizontalOrganizationChart"/>
    <dgm:cxn modelId="{10343FE3-6DCE-4DA2-9827-60E58D6AA325}" type="presParOf" srcId="{6F31595E-7E71-4BFE-9FCA-70FF8F9F0973}" destId="{1D915A2D-5A08-400F-9A2F-CF2A7BE6632D}" srcOrd="1" destOrd="0" presId="urn:microsoft.com/office/officeart/2009/3/layout/HorizontalOrganizationChart"/>
    <dgm:cxn modelId="{43C5173A-FC33-4903-B69D-781E625508D3}" type="presParOf" srcId="{8C590347-2B1E-46DB-8733-1BE70BB4CA9D}" destId="{9A9A0DA1-3A99-4E9A-A15F-0282CC19330E}" srcOrd="1" destOrd="0" presId="urn:microsoft.com/office/officeart/2009/3/layout/HorizontalOrganizationChart"/>
    <dgm:cxn modelId="{A8800198-5F83-4FAA-9DDF-33902F453352}" type="presParOf" srcId="{9A9A0DA1-3A99-4E9A-A15F-0282CC19330E}" destId="{B9274ADB-9983-463B-B468-98FD2135D85C}" srcOrd="0" destOrd="0" presId="urn:microsoft.com/office/officeart/2009/3/layout/HorizontalOrganizationChart"/>
    <dgm:cxn modelId="{35E5AA6B-F0B7-4680-B9BA-E7A64E29AC48}" type="presParOf" srcId="{9A9A0DA1-3A99-4E9A-A15F-0282CC19330E}" destId="{EF9CCE12-9A8B-4D5E-8CEE-CA50FC54E67A}" srcOrd="1" destOrd="0" presId="urn:microsoft.com/office/officeart/2009/3/layout/HorizontalOrganizationChart"/>
    <dgm:cxn modelId="{451701C1-174E-4109-8DC2-17BDCAC607AC}" type="presParOf" srcId="{EF9CCE12-9A8B-4D5E-8CEE-CA50FC54E67A}" destId="{DC5BAF5E-38D4-42F4-A295-B2A5AE5ADB72}" srcOrd="0" destOrd="0" presId="urn:microsoft.com/office/officeart/2009/3/layout/HorizontalOrganizationChart"/>
    <dgm:cxn modelId="{29183B12-41F9-4EB9-93D6-59122C9F5E79}" type="presParOf" srcId="{DC5BAF5E-38D4-42F4-A295-B2A5AE5ADB72}" destId="{DC5475A7-4FEF-47C5-9542-FDCA2952F221}" srcOrd="0" destOrd="0" presId="urn:microsoft.com/office/officeart/2009/3/layout/HorizontalOrganizationChart"/>
    <dgm:cxn modelId="{5D8326A7-9AE2-42C5-9DEC-1A40D7B532BF}" type="presParOf" srcId="{DC5BAF5E-38D4-42F4-A295-B2A5AE5ADB72}" destId="{E6843372-D5E3-45BA-91C6-46C603F83469}" srcOrd="1" destOrd="0" presId="urn:microsoft.com/office/officeart/2009/3/layout/HorizontalOrganizationChart"/>
    <dgm:cxn modelId="{02718598-21E5-4D0C-B4B9-C03ED0D1E31D}" type="presParOf" srcId="{EF9CCE12-9A8B-4D5E-8CEE-CA50FC54E67A}" destId="{DC78243C-2C52-444A-A3EC-76397B24EF96}" srcOrd="1" destOrd="0" presId="urn:microsoft.com/office/officeart/2009/3/layout/HorizontalOrganizationChart"/>
    <dgm:cxn modelId="{76713AD4-67FD-4CCC-98D2-D118BDF2425B}" type="presParOf" srcId="{EF9CCE12-9A8B-4D5E-8CEE-CA50FC54E67A}" destId="{16EA1D09-4919-4ABE-90D7-6E28E463024F}" srcOrd="2" destOrd="0" presId="urn:microsoft.com/office/officeart/2009/3/layout/HorizontalOrganizationChart"/>
    <dgm:cxn modelId="{950C8731-DD09-4BCB-9DB7-FB91B9E9192D}" type="presParOf" srcId="{9A9A0DA1-3A99-4E9A-A15F-0282CC19330E}" destId="{84066BE5-1DC6-4B1C-BE6C-84BAFF49D10F}" srcOrd="2" destOrd="0" presId="urn:microsoft.com/office/officeart/2009/3/layout/HorizontalOrganizationChart"/>
    <dgm:cxn modelId="{7B8E9420-9555-43D3-9231-C30BA025AC0E}" type="presParOf" srcId="{9A9A0DA1-3A99-4E9A-A15F-0282CC19330E}" destId="{B9C12D73-F7DF-4A09-BDC4-2C7EFD23E084}" srcOrd="3" destOrd="0" presId="urn:microsoft.com/office/officeart/2009/3/layout/HorizontalOrganizationChart"/>
    <dgm:cxn modelId="{20B3AA74-8C74-43AC-822A-CD0EA5733850}" type="presParOf" srcId="{B9C12D73-F7DF-4A09-BDC4-2C7EFD23E084}" destId="{06141E74-AE6B-47C5-8E5F-18C33C2C1C1B}" srcOrd="0" destOrd="0" presId="urn:microsoft.com/office/officeart/2009/3/layout/HorizontalOrganizationChart"/>
    <dgm:cxn modelId="{BBA3134D-17B3-4598-A4AF-3679A35BDE61}" type="presParOf" srcId="{06141E74-AE6B-47C5-8E5F-18C33C2C1C1B}" destId="{47BFB8BD-F31D-45B5-BD95-9E2F06815BCF}" srcOrd="0" destOrd="0" presId="urn:microsoft.com/office/officeart/2009/3/layout/HorizontalOrganizationChart"/>
    <dgm:cxn modelId="{5BE20322-9B7F-49CC-9AD4-823C8D4E83CE}" type="presParOf" srcId="{06141E74-AE6B-47C5-8E5F-18C33C2C1C1B}" destId="{2F1180B8-6154-42B6-813C-5E70791099A8}" srcOrd="1" destOrd="0" presId="urn:microsoft.com/office/officeart/2009/3/layout/HorizontalOrganizationChart"/>
    <dgm:cxn modelId="{1A9A4EF8-D236-40F2-A281-33EE9A502106}" type="presParOf" srcId="{B9C12D73-F7DF-4A09-BDC4-2C7EFD23E084}" destId="{D9BAE503-EBAD-42AE-98F3-0FD3F1573C07}" srcOrd="1" destOrd="0" presId="urn:microsoft.com/office/officeart/2009/3/layout/HorizontalOrganizationChart"/>
    <dgm:cxn modelId="{E341F9F3-8E59-4BFE-B8E0-E818DBB123A1}" type="presParOf" srcId="{B9C12D73-F7DF-4A09-BDC4-2C7EFD23E084}" destId="{D354D8F9-5090-4B60-A56F-807C0895671C}" srcOrd="2" destOrd="0" presId="urn:microsoft.com/office/officeart/2009/3/layout/HorizontalOrganizationChart"/>
    <dgm:cxn modelId="{E6D21166-5DE8-4CD0-A2B2-559C2C248306}" type="presParOf" srcId="{9A9A0DA1-3A99-4E9A-A15F-0282CC19330E}" destId="{B18E3D2F-A4D5-4719-92CB-3E02212F6F8D}" srcOrd="4" destOrd="0" presId="urn:microsoft.com/office/officeart/2009/3/layout/HorizontalOrganizationChart"/>
    <dgm:cxn modelId="{D9F25DD2-E0F6-483F-B712-717E35C9D472}" type="presParOf" srcId="{9A9A0DA1-3A99-4E9A-A15F-0282CC19330E}" destId="{04CD4C34-2161-421D-99D6-FF5506B39D91}" srcOrd="5" destOrd="0" presId="urn:microsoft.com/office/officeart/2009/3/layout/HorizontalOrganizationChart"/>
    <dgm:cxn modelId="{E3A70F92-6207-4F97-AEEA-A5662BE1B2D2}" type="presParOf" srcId="{04CD4C34-2161-421D-99D6-FF5506B39D91}" destId="{638C944B-A72C-458A-803F-90342BFC075F}" srcOrd="0" destOrd="0" presId="urn:microsoft.com/office/officeart/2009/3/layout/HorizontalOrganizationChart"/>
    <dgm:cxn modelId="{EC398CAA-2FC2-4BE9-A394-03C9F5594E8D}" type="presParOf" srcId="{638C944B-A72C-458A-803F-90342BFC075F}" destId="{C79750BD-31F0-4766-9B3C-9F0EC67E145F}" srcOrd="0" destOrd="0" presId="urn:microsoft.com/office/officeart/2009/3/layout/HorizontalOrganizationChart"/>
    <dgm:cxn modelId="{C9F03B09-F553-4A63-A82B-8CDD76973EFA}" type="presParOf" srcId="{638C944B-A72C-458A-803F-90342BFC075F}" destId="{D43016B0-7E85-42E3-84D0-5B4A5F862526}" srcOrd="1" destOrd="0" presId="urn:microsoft.com/office/officeart/2009/3/layout/HorizontalOrganizationChart"/>
    <dgm:cxn modelId="{8FAC3AB7-60A8-4EAF-896E-488BFA317412}" type="presParOf" srcId="{04CD4C34-2161-421D-99D6-FF5506B39D91}" destId="{73D7DA97-3F34-49DE-8688-0A3BBBA6D825}" srcOrd="1" destOrd="0" presId="urn:microsoft.com/office/officeart/2009/3/layout/HorizontalOrganizationChart"/>
    <dgm:cxn modelId="{4DAB6080-F700-42F3-AA91-6446B8175BB0}" type="presParOf" srcId="{04CD4C34-2161-421D-99D6-FF5506B39D91}" destId="{8E79450D-A684-4AEC-8D5F-7DEB23A94F65}" srcOrd="2" destOrd="0" presId="urn:microsoft.com/office/officeart/2009/3/layout/HorizontalOrganizationChart"/>
    <dgm:cxn modelId="{98623D2B-000B-49B1-88AD-41200C550D87}" type="presParOf" srcId="{9A9A0DA1-3A99-4E9A-A15F-0282CC19330E}" destId="{232F1B08-79DD-4DF1-8187-CF80AC6A794B}" srcOrd="6" destOrd="0" presId="urn:microsoft.com/office/officeart/2009/3/layout/HorizontalOrganizationChart"/>
    <dgm:cxn modelId="{2C32F645-0E28-4BE6-8B16-E1F13DF119DE}" type="presParOf" srcId="{9A9A0DA1-3A99-4E9A-A15F-0282CC19330E}" destId="{4F5E93DA-210A-4219-A005-8EEC226163C8}" srcOrd="7" destOrd="0" presId="urn:microsoft.com/office/officeart/2009/3/layout/HorizontalOrganizationChart"/>
    <dgm:cxn modelId="{BDD93AC9-A8ED-4D09-A26F-A19631FD52CC}" type="presParOf" srcId="{4F5E93DA-210A-4219-A005-8EEC226163C8}" destId="{4B92EEE8-55E4-4C20-85B7-13C2DD9977BC}" srcOrd="0" destOrd="0" presId="urn:microsoft.com/office/officeart/2009/3/layout/HorizontalOrganizationChart"/>
    <dgm:cxn modelId="{049EDFC9-0A5D-4EAC-96B5-91A734D2CBCD}" type="presParOf" srcId="{4B92EEE8-55E4-4C20-85B7-13C2DD9977BC}" destId="{01C1025C-7A19-47C6-AC6F-F48199207800}" srcOrd="0" destOrd="0" presId="urn:microsoft.com/office/officeart/2009/3/layout/HorizontalOrganizationChart"/>
    <dgm:cxn modelId="{C774202C-A0E7-4322-B221-F8244AC9EBFE}" type="presParOf" srcId="{4B92EEE8-55E4-4C20-85B7-13C2DD9977BC}" destId="{9BD5ED17-FC71-4668-8A1C-AB1208FC6A7C}" srcOrd="1" destOrd="0" presId="urn:microsoft.com/office/officeart/2009/3/layout/HorizontalOrganizationChart"/>
    <dgm:cxn modelId="{B4C57A14-338E-430E-A010-7D172B3B70EC}" type="presParOf" srcId="{4F5E93DA-210A-4219-A005-8EEC226163C8}" destId="{400B7343-B9ED-4794-BD83-5076C84C5F4F}" srcOrd="1" destOrd="0" presId="urn:microsoft.com/office/officeart/2009/3/layout/HorizontalOrganizationChart"/>
    <dgm:cxn modelId="{1BCB48CE-6162-4D29-A248-DD308E294FE0}" type="presParOf" srcId="{4F5E93DA-210A-4219-A005-8EEC226163C8}" destId="{13054343-8263-4242-B8D8-32EC174C51A4}" srcOrd="2" destOrd="0" presId="urn:microsoft.com/office/officeart/2009/3/layout/HorizontalOrganizationChart"/>
    <dgm:cxn modelId="{5F115994-CFE1-4B79-A8F7-1367F5913876}" type="presParOf" srcId="{9A9A0DA1-3A99-4E9A-A15F-0282CC19330E}" destId="{0915D6E5-8627-4DFB-9800-5AD103B9A956}" srcOrd="8" destOrd="0" presId="urn:microsoft.com/office/officeart/2009/3/layout/HorizontalOrganizationChart"/>
    <dgm:cxn modelId="{2C33CB71-44D2-4674-BF34-A915BEE580C7}" type="presParOf" srcId="{9A9A0DA1-3A99-4E9A-A15F-0282CC19330E}" destId="{9B3DC7EF-1605-4AF8-A931-AF7D41A59308}" srcOrd="9" destOrd="0" presId="urn:microsoft.com/office/officeart/2009/3/layout/HorizontalOrganizationChart"/>
    <dgm:cxn modelId="{5812AE57-36AF-4F0F-89FB-60C6ED76C010}" type="presParOf" srcId="{9B3DC7EF-1605-4AF8-A931-AF7D41A59308}" destId="{845F7B56-0099-4FCC-8B53-9C7D123B50FB}" srcOrd="0" destOrd="0" presId="urn:microsoft.com/office/officeart/2009/3/layout/HorizontalOrganizationChart"/>
    <dgm:cxn modelId="{4DABE08F-C929-4074-AC19-B9ACE9E35871}" type="presParOf" srcId="{845F7B56-0099-4FCC-8B53-9C7D123B50FB}" destId="{CD094C58-B1E9-44A9-85B6-E2A90A3D67B0}" srcOrd="0" destOrd="0" presId="urn:microsoft.com/office/officeart/2009/3/layout/HorizontalOrganizationChart"/>
    <dgm:cxn modelId="{FC9F962C-270A-4E6D-8B0C-27B4B0E256EC}" type="presParOf" srcId="{845F7B56-0099-4FCC-8B53-9C7D123B50FB}" destId="{B45884A9-159F-4754-9855-8134D0E7F2F0}" srcOrd="1" destOrd="0" presId="urn:microsoft.com/office/officeart/2009/3/layout/HorizontalOrganizationChart"/>
    <dgm:cxn modelId="{2E2559D7-4C82-41F6-A052-4E419F90CDB3}" type="presParOf" srcId="{9B3DC7EF-1605-4AF8-A931-AF7D41A59308}" destId="{B718710B-6AA5-4522-90A7-F5431B2CA097}" srcOrd="1" destOrd="0" presId="urn:microsoft.com/office/officeart/2009/3/layout/HorizontalOrganizationChart"/>
    <dgm:cxn modelId="{C8EEC672-BEB9-4AC7-A59A-E76AD1545C8C}" type="presParOf" srcId="{9B3DC7EF-1605-4AF8-A931-AF7D41A59308}" destId="{78672817-0204-4517-B0E9-EE36AD2F106D}" srcOrd="2" destOrd="0" presId="urn:microsoft.com/office/officeart/2009/3/layout/HorizontalOrganizationChart"/>
    <dgm:cxn modelId="{030AEA6C-9794-41CC-8286-2589750A4C33}" type="presParOf" srcId="{9A9A0DA1-3A99-4E9A-A15F-0282CC19330E}" destId="{7078AA17-5E35-46C3-AD37-0E8D13F44BED}" srcOrd="10" destOrd="0" presId="urn:microsoft.com/office/officeart/2009/3/layout/HorizontalOrganizationChart"/>
    <dgm:cxn modelId="{5C86E388-B051-49D0-9CA1-CE691297B358}" type="presParOf" srcId="{9A9A0DA1-3A99-4E9A-A15F-0282CC19330E}" destId="{A19EF35B-A007-443F-871D-F3CC73DBA547}" srcOrd="11" destOrd="0" presId="urn:microsoft.com/office/officeart/2009/3/layout/HorizontalOrganizationChart"/>
    <dgm:cxn modelId="{5824C903-3F05-4DC9-8C30-4733C258D79F}" type="presParOf" srcId="{A19EF35B-A007-443F-871D-F3CC73DBA547}" destId="{471599B7-A9B7-4E4F-9189-26DC34CA7730}" srcOrd="0" destOrd="0" presId="urn:microsoft.com/office/officeart/2009/3/layout/HorizontalOrganizationChart"/>
    <dgm:cxn modelId="{1BC78368-D897-4ADF-AC56-7E7D4658E993}" type="presParOf" srcId="{471599B7-A9B7-4E4F-9189-26DC34CA7730}" destId="{CC7701CC-E479-47E1-A996-8459439851D4}" srcOrd="0" destOrd="0" presId="urn:microsoft.com/office/officeart/2009/3/layout/HorizontalOrganizationChart"/>
    <dgm:cxn modelId="{58EDAE45-B995-4EB5-84BB-923D703DD57F}" type="presParOf" srcId="{471599B7-A9B7-4E4F-9189-26DC34CA7730}" destId="{15C4AB0F-4804-4A93-A1BA-99341F880EC3}" srcOrd="1" destOrd="0" presId="urn:microsoft.com/office/officeart/2009/3/layout/HorizontalOrganizationChart"/>
    <dgm:cxn modelId="{9619A490-4C9F-4A45-B0C2-00A76DD20361}" type="presParOf" srcId="{A19EF35B-A007-443F-871D-F3CC73DBA547}" destId="{0950C665-BE0B-4F32-BDF0-7FBF9812EF25}" srcOrd="1" destOrd="0" presId="urn:microsoft.com/office/officeart/2009/3/layout/HorizontalOrganizationChart"/>
    <dgm:cxn modelId="{807DBA5E-627B-4678-9A27-AE6D4F681D73}" type="presParOf" srcId="{A19EF35B-A007-443F-871D-F3CC73DBA547}" destId="{A5E8BC88-6DEA-4B68-92F8-3C3697BACBD8}" srcOrd="2" destOrd="0" presId="urn:microsoft.com/office/officeart/2009/3/layout/HorizontalOrganizationChart"/>
    <dgm:cxn modelId="{402256B7-5207-4E52-842D-EE3963829006}" type="presParOf" srcId="{9A9A0DA1-3A99-4E9A-A15F-0282CC19330E}" destId="{4EC0380D-DE65-4CCC-9CA1-C589C3ECEF13}" srcOrd="12" destOrd="0" presId="urn:microsoft.com/office/officeart/2009/3/layout/HorizontalOrganizationChart"/>
    <dgm:cxn modelId="{0364D8AD-4718-4C3C-946F-B1CA4367F772}" type="presParOf" srcId="{9A9A0DA1-3A99-4E9A-A15F-0282CC19330E}" destId="{76951A94-E42D-4F59-9672-E6FD0C68A85C}" srcOrd="13" destOrd="0" presId="urn:microsoft.com/office/officeart/2009/3/layout/HorizontalOrganizationChart"/>
    <dgm:cxn modelId="{DD8FEE36-8A4E-4572-80B1-8F1EF032519C}" type="presParOf" srcId="{76951A94-E42D-4F59-9672-E6FD0C68A85C}" destId="{F81F243D-0BA5-4F99-9255-5CA4D97A2457}" srcOrd="0" destOrd="0" presId="urn:microsoft.com/office/officeart/2009/3/layout/HorizontalOrganizationChart"/>
    <dgm:cxn modelId="{09F69656-0310-4025-9E8A-BADAF0E1BAE5}" type="presParOf" srcId="{F81F243D-0BA5-4F99-9255-5CA4D97A2457}" destId="{5E2B0CF4-3C72-409B-AF82-710DE1217F63}" srcOrd="0" destOrd="0" presId="urn:microsoft.com/office/officeart/2009/3/layout/HorizontalOrganizationChart"/>
    <dgm:cxn modelId="{7A433879-2727-44D7-ABCA-7F2F173643CD}" type="presParOf" srcId="{F81F243D-0BA5-4F99-9255-5CA4D97A2457}" destId="{05FD01CE-A79A-4780-9BF3-D8A6BA7A3789}" srcOrd="1" destOrd="0" presId="urn:microsoft.com/office/officeart/2009/3/layout/HorizontalOrganizationChart"/>
    <dgm:cxn modelId="{EF953027-C31D-4377-AB0A-035CC542062B}" type="presParOf" srcId="{76951A94-E42D-4F59-9672-E6FD0C68A85C}" destId="{0A49BB51-B326-4EB9-BB4F-6F52D494B4E4}" srcOrd="1" destOrd="0" presId="urn:microsoft.com/office/officeart/2009/3/layout/HorizontalOrganizationChart"/>
    <dgm:cxn modelId="{606563E7-29BC-4343-B76E-358A533F09DB}" type="presParOf" srcId="{76951A94-E42D-4F59-9672-E6FD0C68A85C}" destId="{92F28B3B-DE5B-4F03-87BC-50714F2CED1A}" srcOrd="2" destOrd="0" presId="urn:microsoft.com/office/officeart/2009/3/layout/HorizontalOrganizationChart"/>
    <dgm:cxn modelId="{A8179052-0220-4AF9-B8C0-3429DBAA6D7C}" type="presParOf" srcId="{9A9A0DA1-3A99-4E9A-A15F-0282CC19330E}" destId="{98729F0E-C62E-4401-99A9-5140874D62D7}" srcOrd="14" destOrd="0" presId="urn:microsoft.com/office/officeart/2009/3/layout/HorizontalOrganizationChart"/>
    <dgm:cxn modelId="{650674CD-A3F1-4B67-B7E9-41A97B7A6F67}" type="presParOf" srcId="{9A9A0DA1-3A99-4E9A-A15F-0282CC19330E}" destId="{4916DD53-90E7-4394-9B7E-4E98DA124F21}" srcOrd="15" destOrd="0" presId="urn:microsoft.com/office/officeart/2009/3/layout/HorizontalOrganizationChart"/>
    <dgm:cxn modelId="{21F5670A-C5FC-4889-A926-737AC4505621}" type="presParOf" srcId="{4916DD53-90E7-4394-9B7E-4E98DA124F21}" destId="{299A8415-2CF5-4B97-A3D1-FD91192F2087}" srcOrd="0" destOrd="0" presId="urn:microsoft.com/office/officeart/2009/3/layout/HorizontalOrganizationChart"/>
    <dgm:cxn modelId="{0F321ADF-2C36-4714-B67F-CCCDA68483B5}" type="presParOf" srcId="{299A8415-2CF5-4B97-A3D1-FD91192F2087}" destId="{04C19257-09B5-4EE9-B943-430302C2C917}" srcOrd="0" destOrd="0" presId="urn:microsoft.com/office/officeart/2009/3/layout/HorizontalOrganizationChart"/>
    <dgm:cxn modelId="{0FB2BCF6-3F90-4E51-9389-D85F6E914B8B}" type="presParOf" srcId="{299A8415-2CF5-4B97-A3D1-FD91192F2087}" destId="{3CA5A244-25D8-4E50-A44B-8A5B5587AE5A}" srcOrd="1" destOrd="0" presId="urn:microsoft.com/office/officeart/2009/3/layout/HorizontalOrganizationChart"/>
    <dgm:cxn modelId="{4D928282-AFB5-4374-B88C-5C5436CDD6C7}" type="presParOf" srcId="{4916DD53-90E7-4394-9B7E-4E98DA124F21}" destId="{0909109A-382D-4A44-AE75-8FE7FFA926A5}" srcOrd="1" destOrd="0" presId="urn:microsoft.com/office/officeart/2009/3/layout/HorizontalOrganizationChart"/>
    <dgm:cxn modelId="{85DB10F0-0965-44BA-B577-C5180380343C}" type="presParOf" srcId="{4916DD53-90E7-4394-9B7E-4E98DA124F21}" destId="{75BB5080-9DB8-49D7-9064-C5812C15037E}" srcOrd="2" destOrd="0" presId="urn:microsoft.com/office/officeart/2009/3/layout/HorizontalOrganizationChart"/>
    <dgm:cxn modelId="{4EFB5103-4C8C-47FA-87E0-F0FC7E016187}" type="presParOf" srcId="{9A9A0DA1-3A99-4E9A-A15F-0282CC19330E}" destId="{48ABF378-7D2F-400A-BE72-D68F7CFE06E0}" srcOrd="16" destOrd="0" presId="urn:microsoft.com/office/officeart/2009/3/layout/HorizontalOrganizationChart"/>
    <dgm:cxn modelId="{610070AF-3856-431A-84A1-5C1A413331DC}" type="presParOf" srcId="{9A9A0DA1-3A99-4E9A-A15F-0282CC19330E}" destId="{16F2C781-0029-4E6E-B5F7-DC05AE114B25}" srcOrd="17" destOrd="0" presId="urn:microsoft.com/office/officeart/2009/3/layout/HorizontalOrganizationChart"/>
    <dgm:cxn modelId="{40033B8B-A66C-4EFC-BABF-210B3783D699}" type="presParOf" srcId="{16F2C781-0029-4E6E-B5F7-DC05AE114B25}" destId="{6CFB34A6-9361-4455-B96B-0DC5D42B92DB}" srcOrd="0" destOrd="0" presId="urn:microsoft.com/office/officeart/2009/3/layout/HorizontalOrganizationChart"/>
    <dgm:cxn modelId="{D62B5A20-B9AD-47BE-9939-352D680AE0E6}" type="presParOf" srcId="{6CFB34A6-9361-4455-B96B-0DC5D42B92DB}" destId="{C9DEC9EE-DD39-46EC-8387-0F822B2F178D}" srcOrd="0" destOrd="0" presId="urn:microsoft.com/office/officeart/2009/3/layout/HorizontalOrganizationChart"/>
    <dgm:cxn modelId="{C990D61E-1806-4999-92D8-60873D9B75EC}" type="presParOf" srcId="{6CFB34A6-9361-4455-B96B-0DC5D42B92DB}" destId="{ED9E7E30-8D0A-4112-8D50-06E72F1DC383}" srcOrd="1" destOrd="0" presId="urn:microsoft.com/office/officeart/2009/3/layout/HorizontalOrganizationChart"/>
    <dgm:cxn modelId="{CF34FDE9-E959-41FA-98D7-F90FD667A005}" type="presParOf" srcId="{16F2C781-0029-4E6E-B5F7-DC05AE114B25}" destId="{30C2FCDC-8324-4290-A0C9-A1DFD79CD33E}" srcOrd="1" destOrd="0" presId="urn:microsoft.com/office/officeart/2009/3/layout/HorizontalOrganizationChart"/>
    <dgm:cxn modelId="{E6468435-B0D9-4E9F-89A1-50AF95B392DE}" type="presParOf" srcId="{16F2C781-0029-4E6E-B5F7-DC05AE114B25}" destId="{818B637B-1724-468B-BC29-3F40EA48B7F6}" srcOrd="2" destOrd="0" presId="urn:microsoft.com/office/officeart/2009/3/layout/HorizontalOrganizationChart"/>
    <dgm:cxn modelId="{F205195E-AE5E-4660-8BAC-85B9625DD476}" type="presParOf" srcId="{9A9A0DA1-3A99-4E9A-A15F-0282CC19330E}" destId="{144B50B7-96B0-496E-BC80-A0F4F909A428}" srcOrd="18" destOrd="0" presId="urn:microsoft.com/office/officeart/2009/3/layout/HorizontalOrganizationChart"/>
    <dgm:cxn modelId="{7098F32A-381B-477A-849E-156D6064A722}" type="presParOf" srcId="{9A9A0DA1-3A99-4E9A-A15F-0282CC19330E}" destId="{8D62BAA7-01BE-4260-8E9C-20DAA2D3DF07}" srcOrd="19" destOrd="0" presId="urn:microsoft.com/office/officeart/2009/3/layout/HorizontalOrganizationChart"/>
    <dgm:cxn modelId="{291936EA-747B-4E16-A86B-101D0AD6479F}" type="presParOf" srcId="{8D62BAA7-01BE-4260-8E9C-20DAA2D3DF07}" destId="{EAB1FA00-BE5E-43E0-903D-DE3D614A2AF6}" srcOrd="0" destOrd="0" presId="urn:microsoft.com/office/officeart/2009/3/layout/HorizontalOrganizationChart"/>
    <dgm:cxn modelId="{7A6FE6EC-8650-48B9-89D9-84696E32EEC7}" type="presParOf" srcId="{EAB1FA00-BE5E-43E0-903D-DE3D614A2AF6}" destId="{50F98023-B620-41A2-A46E-A4853569D935}" srcOrd="0" destOrd="0" presId="urn:microsoft.com/office/officeart/2009/3/layout/HorizontalOrganizationChart"/>
    <dgm:cxn modelId="{259B9011-E958-4593-9BB2-C09C8CE296AA}" type="presParOf" srcId="{EAB1FA00-BE5E-43E0-903D-DE3D614A2AF6}" destId="{F9B6BD60-02DA-4116-9BE0-DB6808448789}" srcOrd="1" destOrd="0" presId="urn:microsoft.com/office/officeart/2009/3/layout/HorizontalOrganizationChart"/>
    <dgm:cxn modelId="{5C450CDB-98F1-47FC-8EA6-FE74E72C8D0B}" type="presParOf" srcId="{8D62BAA7-01BE-4260-8E9C-20DAA2D3DF07}" destId="{855FFEB2-F69E-4A87-8F89-420B22B20B14}" srcOrd="1" destOrd="0" presId="urn:microsoft.com/office/officeart/2009/3/layout/HorizontalOrganizationChart"/>
    <dgm:cxn modelId="{D93584D5-3626-4150-8F17-B9AC57E4F121}" type="presParOf" srcId="{8D62BAA7-01BE-4260-8E9C-20DAA2D3DF07}" destId="{0B83BD15-DB90-46D9-A6C7-5FBA0BEC87D2}" srcOrd="2" destOrd="0" presId="urn:microsoft.com/office/officeart/2009/3/layout/HorizontalOrganizationChart"/>
    <dgm:cxn modelId="{80007A91-79CC-4D80-8B63-80751B96F36D}" type="presParOf" srcId="{9A9A0DA1-3A99-4E9A-A15F-0282CC19330E}" destId="{4519BA38-A4D4-4B03-A872-79029CAF406D}" srcOrd="20" destOrd="0" presId="urn:microsoft.com/office/officeart/2009/3/layout/HorizontalOrganizationChart"/>
    <dgm:cxn modelId="{3E4867A7-C7C3-4980-9830-6137A73C5C49}" type="presParOf" srcId="{9A9A0DA1-3A99-4E9A-A15F-0282CC19330E}" destId="{C0469D5E-CB4D-4975-B735-54934A8877A6}" srcOrd="21" destOrd="0" presId="urn:microsoft.com/office/officeart/2009/3/layout/HorizontalOrganizationChart"/>
    <dgm:cxn modelId="{1DCAB89D-B675-43AA-8EC5-F79AF704ECB3}" type="presParOf" srcId="{C0469D5E-CB4D-4975-B735-54934A8877A6}" destId="{F6443960-A0F8-4DB7-B678-F545915CA643}" srcOrd="0" destOrd="0" presId="urn:microsoft.com/office/officeart/2009/3/layout/HorizontalOrganizationChart"/>
    <dgm:cxn modelId="{615DCB84-5FA1-4A8C-9709-EB9902C9C6A7}" type="presParOf" srcId="{F6443960-A0F8-4DB7-B678-F545915CA643}" destId="{35D32605-BA23-40D5-971F-42439A396634}" srcOrd="0" destOrd="0" presId="urn:microsoft.com/office/officeart/2009/3/layout/HorizontalOrganizationChart"/>
    <dgm:cxn modelId="{CF40397A-752A-41D0-9340-5A544B0A730E}" type="presParOf" srcId="{F6443960-A0F8-4DB7-B678-F545915CA643}" destId="{23E86CBA-2713-4C88-8B15-671F701E5E19}" srcOrd="1" destOrd="0" presId="urn:microsoft.com/office/officeart/2009/3/layout/HorizontalOrganizationChart"/>
    <dgm:cxn modelId="{4FCC1F48-3044-4B41-BB1E-EA3B86F35BA2}" type="presParOf" srcId="{C0469D5E-CB4D-4975-B735-54934A8877A6}" destId="{66D830EB-0245-47A7-AD26-C0F0EA18B59D}" srcOrd="1" destOrd="0" presId="urn:microsoft.com/office/officeart/2009/3/layout/HorizontalOrganizationChart"/>
    <dgm:cxn modelId="{D94444F1-956B-442C-8734-47FC9A0B320B}" type="presParOf" srcId="{C0469D5E-CB4D-4975-B735-54934A8877A6}" destId="{47EA8464-CD12-4D36-BD81-C1EF6F7CF404}" srcOrd="2" destOrd="0" presId="urn:microsoft.com/office/officeart/2009/3/layout/HorizontalOrganizationChart"/>
    <dgm:cxn modelId="{40657435-F413-48C2-AEAE-3A02E95AD182}" type="presParOf" srcId="{8C590347-2B1E-46DB-8733-1BE70BB4CA9D}" destId="{4AD7C7AD-F85E-45C4-9203-1C236B169B1A}" srcOrd="2" destOrd="0" presId="urn:microsoft.com/office/officeart/2009/3/layout/HorizontalOrganizationChart"/>
    <dgm:cxn modelId="{9265D322-A8E0-4C9D-954B-2FC884AA768A}" type="presParOf" srcId="{4AD7C7AD-F85E-45C4-9203-1C236B169B1A}" destId="{A3DE8C9C-E805-49FC-B7FB-CC5F52576041}" srcOrd="0" destOrd="0" presId="urn:microsoft.com/office/officeart/2009/3/layout/HorizontalOrganizationChart"/>
    <dgm:cxn modelId="{CA3C78DD-9A61-4A4A-9F0A-685F64E6D718}" type="presParOf" srcId="{4AD7C7AD-F85E-45C4-9203-1C236B169B1A}" destId="{22A513FD-F443-4771-9401-98C3126A768D}" srcOrd="1" destOrd="0" presId="urn:microsoft.com/office/officeart/2009/3/layout/HorizontalOrganizationChart"/>
    <dgm:cxn modelId="{F66EF3AF-7677-458F-9C55-015B8EE6B8A8}" type="presParOf" srcId="{22A513FD-F443-4771-9401-98C3126A768D}" destId="{2D8A0A9C-F358-4D17-93EF-AC16907BC80C}" srcOrd="0" destOrd="0" presId="urn:microsoft.com/office/officeart/2009/3/layout/HorizontalOrganizationChart"/>
    <dgm:cxn modelId="{70622823-5ADB-4470-BC9A-2FDE0C68D936}" type="presParOf" srcId="{2D8A0A9C-F358-4D17-93EF-AC16907BC80C}" destId="{CE73C3DB-A6B7-4383-A05E-38A71C57F38D}" srcOrd="0" destOrd="0" presId="urn:microsoft.com/office/officeart/2009/3/layout/HorizontalOrganizationChart"/>
    <dgm:cxn modelId="{EBA4A150-E6A0-491D-B321-796E3BCB72A0}" type="presParOf" srcId="{2D8A0A9C-F358-4D17-93EF-AC16907BC80C}" destId="{BEA964AD-DFF4-4515-8449-D71D022C31E7}" srcOrd="1" destOrd="0" presId="urn:microsoft.com/office/officeart/2009/3/layout/HorizontalOrganizationChart"/>
    <dgm:cxn modelId="{723B6B5C-C251-4D48-BCB3-61F7AA5DCB80}" type="presParOf" srcId="{22A513FD-F443-4771-9401-98C3126A768D}" destId="{CBD938D0-6DE4-40F0-9E6F-4A7BD5A0F3CF}" srcOrd="1" destOrd="0" presId="urn:microsoft.com/office/officeart/2009/3/layout/HorizontalOrganizationChart"/>
    <dgm:cxn modelId="{7A9C8B0B-BE8B-4386-94A2-70A14E55DFA6}" type="presParOf" srcId="{CBD938D0-6DE4-40F0-9E6F-4A7BD5A0F3CF}" destId="{E76FBFC8-4AC1-43CC-B786-DEAAD59F7ABE}" srcOrd="0" destOrd="0" presId="urn:microsoft.com/office/officeart/2009/3/layout/HorizontalOrganizationChart"/>
    <dgm:cxn modelId="{78DB8DB4-E0C1-4121-A251-ACA6E36E670D}" type="presParOf" srcId="{CBD938D0-6DE4-40F0-9E6F-4A7BD5A0F3CF}" destId="{ABAC8CC9-8251-4103-BC47-66917ECBD20A}" srcOrd="1" destOrd="0" presId="urn:microsoft.com/office/officeart/2009/3/layout/HorizontalOrganizationChart"/>
    <dgm:cxn modelId="{6E95ABD9-1207-4759-92BB-8554544778A5}" type="presParOf" srcId="{ABAC8CC9-8251-4103-BC47-66917ECBD20A}" destId="{22C98189-9371-4776-984F-B3973AC2B698}" srcOrd="0" destOrd="0" presId="urn:microsoft.com/office/officeart/2009/3/layout/HorizontalOrganizationChart"/>
    <dgm:cxn modelId="{451EEC28-6517-4563-9D19-2473926F86A0}" type="presParOf" srcId="{22C98189-9371-4776-984F-B3973AC2B698}" destId="{57D35087-26ED-47AB-842A-75531F6C1681}" srcOrd="0" destOrd="0" presId="urn:microsoft.com/office/officeart/2009/3/layout/HorizontalOrganizationChart"/>
    <dgm:cxn modelId="{6E674492-3D7F-4B00-A3ED-1F68806BF3A1}" type="presParOf" srcId="{22C98189-9371-4776-984F-B3973AC2B698}" destId="{CCE71473-730C-431E-9DF2-4F8F6632318B}" srcOrd="1" destOrd="0" presId="urn:microsoft.com/office/officeart/2009/3/layout/HorizontalOrganizationChart"/>
    <dgm:cxn modelId="{1785CFDE-2F46-4BFB-B699-674F9CBD5BFA}" type="presParOf" srcId="{ABAC8CC9-8251-4103-BC47-66917ECBD20A}" destId="{35FE9710-F51A-4C28-B6B3-FE946098524C}" srcOrd="1" destOrd="0" presId="urn:microsoft.com/office/officeart/2009/3/layout/HorizontalOrganizationChart"/>
    <dgm:cxn modelId="{78926A01-6A40-4F2B-B47A-56555FBC0E7C}" type="presParOf" srcId="{ABAC8CC9-8251-4103-BC47-66917ECBD20A}" destId="{3F633570-E8F0-42E0-9AF0-5D7A3FB5D170}" srcOrd="2" destOrd="0" presId="urn:microsoft.com/office/officeart/2009/3/layout/HorizontalOrganizationChart"/>
    <dgm:cxn modelId="{EDDDDA81-0014-4DC3-96B5-5A0B206C5F4A}" type="presParOf" srcId="{CBD938D0-6DE4-40F0-9E6F-4A7BD5A0F3CF}" destId="{0B0602E3-3A1E-471C-9181-A9DE7C17BF2F}" srcOrd="2" destOrd="0" presId="urn:microsoft.com/office/officeart/2009/3/layout/HorizontalOrganizationChart"/>
    <dgm:cxn modelId="{B7359D65-FC14-4358-8A2F-86537D3CD097}" type="presParOf" srcId="{CBD938D0-6DE4-40F0-9E6F-4A7BD5A0F3CF}" destId="{51E64177-1AF3-4C18-8AF9-54CDC2A72B61}" srcOrd="3" destOrd="0" presId="urn:microsoft.com/office/officeart/2009/3/layout/HorizontalOrganizationChart"/>
    <dgm:cxn modelId="{3E8AFDAF-28D3-4F58-B57E-86595EB74438}" type="presParOf" srcId="{51E64177-1AF3-4C18-8AF9-54CDC2A72B61}" destId="{6FE412F4-C19C-4A5A-AA20-37C4AD019F70}" srcOrd="0" destOrd="0" presId="urn:microsoft.com/office/officeart/2009/3/layout/HorizontalOrganizationChart"/>
    <dgm:cxn modelId="{D9D12914-7662-4F07-AC83-D3837A6A00B8}" type="presParOf" srcId="{6FE412F4-C19C-4A5A-AA20-37C4AD019F70}" destId="{C7C9DC94-2A5D-4A72-98A7-7C510D21D8D7}" srcOrd="0" destOrd="0" presId="urn:microsoft.com/office/officeart/2009/3/layout/HorizontalOrganizationChart"/>
    <dgm:cxn modelId="{703D819D-B7BA-4579-A5E3-A03422DE2A88}" type="presParOf" srcId="{6FE412F4-C19C-4A5A-AA20-37C4AD019F70}" destId="{1D04D2A8-9717-40B4-AA77-4AF6E3EE5097}" srcOrd="1" destOrd="0" presId="urn:microsoft.com/office/officeart/2009/3/layout/HorizontalOrganizationChart"/>
    <dgm:cxn modelId="{4E7DFBD1-5CE8-4FB6-8D8A-12C398F49CE5}" type="presParOf" srcId="{51E64177-1AF3-4C18-8AF9-54CDC2A72B61}" destId="{4B0EE1C2-DCC4-4293-96B4-8EEA124898D8}" srcOrd="1" destOrd="0" presId="urn:microsoft.com/office/officeart/2009/3/layout/HorizontalOrganizationChart"/>
    <dgm:cxn modelId="{FEC388D1-A636-4185-9BDB-A91F80C8310C}" type="presParOf" srcId="{51E64177-1AF3-4C18-8AF9-54CDC2A72B61}" destId="{A41ADD62-27C0-4801-9518-05ECE09579B7}" srcOrd="2" destOrd="0" presId="urn:microsoft.com/office/officeart/2009/3/layout/HorizontalOrganizationChart"/>
    <dgm:cxn modelId="{D4291FB8-4B8B-429A-8D7A-BDA3BE426218}" type="presParOf" srcId="{22A513FD-F443-4771-9401-98C3126A768D}" destId="{9E9483D7-AE2D-4389-A2C4-CA6A2A4AEB7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998CB6-8669-4C6E-A99E-DE4495D046DC}" type="doc">
      <dgm:prSet loTypeId="urn:microsoft.com/office/officeart/2005/8/layout/lProcess2" loCatId="relationship" qsTypeId="urn:microsoft.com/office/officeart/2005/8/quickstyle/simple5" qsCatId="simple" csTypeId="urn:microsoft.com/office/officeart/2005/8/colors/colorful3" csCatId="colorful" phldr="1"/>
      <dgm:spPr/>
      <dgm:t>
        <a:bodyPr/>
        <a:lstStyle/>
        <a:p>
          <a:endParaRPr lang="en-GB"/>
        </a:p>
      </dgm:t>
    </dgm:pt>
    <dgm:pt modelId="{A5A8367E-2F29-4AB8-BFD8-8812DE0D4A39}">
      <dgm:prSet phldrT="[Text]" custT="1"/>
      <dgm:spPr/>
      <dgm:t>
        <a:bodyPr/>
        <a:lstStyle/>
        <a:p>
          <a:r>
            <a:rPr lang="en-GB" sz="4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Unique Activities and Tools</a:t>
          </a:r>
          <a:endParaRPr lang="en-GB" sz="4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25FC66A1-E6F7-4149-972B-FF4C256A4435}" type="parTrans" cxnId="{0CB22964-9551-4A4F-8D20-FD4C48C5D9CD}">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EDB79461-BC36-4DF9-85A1-D87A751002FC}" type="sibTrans" cxnId="{0CB22964-9551-4A4F-8D20-FD4C48C5D9CD}">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483D77DC-406F-4DE0-9929-4E22EF45A0B4}">
      <dgm:prSet phldrT="[Tex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Airline Simulation</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191A5062-D5E5-42A5-88CB-D3B232FEAF0E}" type="parTrans" cxnId="{63C5A484-AD1B-4C89-8D29-1431D5D5120B}">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E0EDD1BA-2420-4E10-A5C6-5CAE8F3B88D7}" type="sibTrans" cxnId="{63C5A484-AD1B-4C89-8D29-1431D5D5120B}">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5BB59E92-A34B-438F-B635-467DECE38A7A}">
      <dgm:prSet phldrT="[Tex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Aviation Experience Module (Montreal, Dubai, Hong Kong, Paris ..) </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0D583F3F-CDBD-4F05-9E6E-8D6BA3F8738B}" type="parTrans" cxnId="{BBEFE2AE-62B4-4608-8FD7-73FA1849D429}">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66A41D71-BDAF-4F66-8F04-B72D7E2E8DD6}" type="sibTrans" cxnId="{BBEFE2AE-62B4-4608-8FD7-73FA1849D429}">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9A4760C3-E71D-4ADA-99D9-85E70BB0E9B2}">
      <dgm:prSet phldrT="[Tex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Industry Guest Lectures and Workshops</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545A0385-6CC6-49C1-AECC-33EDE49B407D}" type="parTrans" cxnId="{EE6D3AFF-2BAC-4D2D-A99C-88647D426663}">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F43139A4-291D-4BCE-BA51-8926C9017AFE}" type="sibTrans" cxnId="{EE6D3AFF-2BAC-4D2D-A99C-88647D426663}">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75FC2FB7-963D-41FE-B5D2-B8F00DC4DA9C}">
      <dgm:prSet phldrT="[Tex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IATA Seminar</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04777A2B-294F-4F07-B0CC-22DFB3F7831E}" type="parTrans" cxnId="{6B334152-04D2-42C6-B10D-1DD717C9AFB5}">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2E2E70F2-C972-44A1-A81A-9464853ABFB1}" type="sibTrans" cxnId="{6B334152-04D2-42C6-B10D-1DD717C9AFB5}">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41C30156-0DC4-4FF2-B2DB-F74C97E4CE59}">
      <dgm:prSe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Intelligence tools (</a:t>
          </a:r>
          <a:r>
            <a:rPr lang="en-GB" sz="1600" dirty="0" err="1" smtClean="0">
              <a:latin typeface="Verdana" panose="020B0604030504040204" pitchFamily="34" charset="0"/>
              <a:ea typeface="Verdana" panose="020B0604030504040204" pitchFamily="34" charset="0"/>
              <a:cs typeface="Verdana" panose="020B0604030504040204" pitchFamily="34" charset="0"/>
            </a:rPr>
            <a:t>Flightglobal</a:t>
          </a:r>
          <a:r>
            <a:rPr lang="en-GB" sz="1600" dirty="0" smtClean="0">
              <a:latin typeface="Verdana" panose="020B0604030504040204" pitchFamily="34" charset="0"/>
              <a:ea typeface="Verdana" panose="020B0604030504040204" pitchFamily="34" charset="0"/>
              <a:cs typeface="Verdana" panose="020B0604030504040204" pitchFamily="34" charset="0"/>
            </a:rPr>
            <a:t>, CAPA, RDC)</a:t>
          </a:r>
          <a:endParaRPr lang="el-GR" sz="1600" dirty="0">
            <a:latin typeface="Verdana" panose="020B0604030504040204" pitchFamily="34" charset="0"/>
            <a:ea typeface="Verdana" panose="020B0604030504040204" pitchFamily="34" charset="0"/>
            <a:cs typeface="Verdana" panose="020B0604030504040204" pitchFamily="34" charset="0"/>
          </a:endParaRPr>
        </a:p>
      </dgm:t>
    </dgm:pt>
    <dgm:pt modelId="{8A93F02C-3D78-475D-BCAC-7D3B1830E079}" type="parTrans" cxnId="{1781CD70-2EF4-4859-A933-D6DCAAF7C866}">
      <dgm:prSet/>
      <dgm:spPr/>
      <dgm:t>
        <a:bodyPr/>
        <a:lstStyle/>
        <a:p>
          <a:endParaRPr lang="el-GR">
            <a:latin typeface="Verdana" panose="020B0604030504040204" pitchFamily="34" charset="0"/>
            <a:ea typeface="Verdana" panose="020B0604030504040204" pitchFamily="34" charset="0"/>
            <a:cs typeface="Verdana" panose="020B0604030504040204" pitchFamily="34" charset="0"/>
          </a:endParaRPr>
        </a:p>
      </dgm:t>
    </dgm:pt>
    <dgm:pt modelId="{13B79D69-1AEC-4426-B33B-75975ED89D2B}" type="sibTrans" cxnId="{1781CD70-2EF4-4859-A933-D6DCAAF7C866}">
      <dgm:prSet/>
      <dgm:spPr/>
      <dgm:t>
        <a:bodyPr/>
        <a:lstStyle/>
        <a:p>
          <a:endParaRPr lang="el-GR">
            <a:latin typeface="Verdana" panose="020B0604030504040204" pitchFamily="34" charset="0"/>
            <a:ea typeface="Verdana" panose="020B0604030504040204" pitchFamily="34" charset="0"/>
            <a:cs typeface="Verdana" panose="020B0604030504040204" pitchFamily="34" charset="0"/>
          </a:endParaRPr>
        </a:p>
      </dgm:t>
    </dgm:pt>
    <dgm:pt modelId="{EB31F731-D057-47C6-949E-845165C57B9A}" type="pres">
      <dgm:prSet presAssocID="{59998CB6-8669-4C6E-A99E-DE4495D046DC}" presName="theList" presStyleCnt="0">
        <dgm:presLayoutVars>
          <dgm:dir/>
          <dgm:animLvl val="lvl"/>
          <dgm:resizeHandles val="exact"/>
        </dgm:presLayoutVars>
      </dgm:prSet>
      <dgm:spPr/>
      <dgm:t>
        <a:bodyPr/>
        <a:lstStyle/>
        <a:p>
          <a:endParaRPr lang="en-GB"/>
        </a:p>
      </dgm:t>
    </dgm:pt>
    <dgm:pt modelId="{47E1EC40-8C4C-4BE6-85EE-1401AB77C973}" type="pres">
      <dgm:prSet presAssocID="{A5A8367E-2F29-4AB8-BFD8-8812DE0D4A39}" presName="compNode" presStyleCnt="0"/>
      <dgm:spPr/>
    </dgm:pt>
    <dgm:pt modelId="{C379E0DE-68D8-4982-BBEC-CD1CB701507C}" type="pres">
      <dgm:prSet presAssocID="{A5A8367E-2F29-4AB8-BFD8-8812DE0D4A39}" presName="aNode" presStyleLbl="bgShp" presStyleIdx="0" presStyleCnt="1" custLinFactNeighborX="2388" custLinFactNeighborY="-429"/>
      <dgm:spPr/>
      <dgm:t>
        <a:bodyPr/>
        <a:lstStyle/>
        <a:p>
          <a:endParaRPr lang="en-GB"/>
        </a:p>
      </dgm:t>
    </dgm:pt>
    <dgm:pt modelId="{DC5E8C6A-7A4C-4941-A21B-195D0AF6520C}" type="pres">
      <dgm:prSet presAssocID="{A5A8367E-2F29-4AB8-BFD8-8812DE0D4A39}" presName="textNode" presStyleLbl="bgShp" presStyleIdx="0" presStyleCnt="1"/>
      <dgm:spPr/>
      <dgm:t>
        <a:bodyPr/>
        <a:lstStyle/>
        <a:p>
          <a:endParaRPr lang="en-GB"/>
        </a:p>
      </dgm:t>
    </dgm:pt>
    <dgm:pt modelId="{EC8426C9-01B4-4469-93C2-D8C623E1316D}" type="pres">
      <dgm:prSet presAssocID="{A5A8367E-2F29-4AB8-BFD8-8812DE0D4A39}" presName="compChildNode" presStyleCnt="0"/>
      <dgm:spPr/>
    </dgm:pt>
    <dgm:pt modelId="{EBBB3066-C182-47D5-AF56-EC28BDD9A3C9}" type="pres">
      <dgm:prSet presAssocID="{A5A8367E-2F29-4AB8-BFD8-8812DE0D4A39}" presName="theInnerList" presStyleCnt="0"/>
      <dgm:spPr/>
    </dgm:pt>
    <dgm:pt modelId="{43379274-69AE-4E9C-8771-72AEA36FA21D}" type="pres">
      <dgm:prSet presAssocID="{483D77DC-406F-4DE0-9929-4E22EF45A0B4}" presName="childNode" presStyleLbl="node1" presStyleIdx="0" presStyleCnt="5">
        <dgm:presLayoutVars>
          <dgm:bulletEnabled val="1"/>
        </dgm:presLayoutVars>
      </dgm:prSet>
      <dgm:spPr/>
      <dgm:t>
        <a:bodyPr/>
        <a:lstStyle/>
        <a:p>
          <a:endParaRPr lang="en-GB"/>
        </a:p>
      </dgm:t>
    </dgm:pt>
    <dgm:pt modelId="{6983B71A-3872-4F8E-881A-9F8A01FDAA66}" type="pres">
      <dgm:prSet presAssocID="{483D77DC-406F-4DE0-9929-4E22EF45A0B4}" presName="aSpace2" presStyleCnt="0"/>
      <dgm:spPr/>
    </dgm:pt>
    <dgm:pt modelId="{E4447A5C-32AC-486A-91AA-0559C827AAB3}" type="pres">
      <dgm:prSet presAssocID="{5BB59E92-A34B-438F-B635-467DECE38A7A}" presName="childNode" presStyleLbl="node1" presStyleIdx="1" presStyleCnt="5">
        <dgm:presLayoutVars>
          <dgm:bulletEnabled val="1"/>
        </dgm:presLayoutVars>
      </dgm:prSet>
      <dgm:spPr/>
      <dgm:t>
        <a:bodyPr/>
        <a:lstStyle/>
        <a:p>
          <a:endParaRPr lang="en-GB"/>
        </a:p>
      </dgm:t>
    </dgm:pt>
    <dgm:pt modelId="{F37F9426-9A35-44FB-AA90-D852CD261268}" type="pres">
      <dgm:prSet presAssocID="{5BB59E92-A34B-438F-B635-467DECE38A7A}" presName="aSpace2" presStyleCnt="0"/>
      <dgm:spPr/>
    </dgm:pt>
    <dgm:pt modelId="{C503A105-4CCE-4BA4-B229-39D910AF79AA}" type="pres">
      <dgm:prSet presAssocID="{9A4760C3-E71D-4ADA-99D9-85E70BB0E9B2}" presName="childNode" presStyleLbl="node1" presStyleIdx="2" presStyleCnt="5">
        <dgm:presLayoutVars>
          <dgm:bulletEnabled val="1"/>
        </dgm:presLayoutVars>
      </dgm:prSet>
      <dgm:spPr/>
      <dgm:t>
        <a:bodyPr/>
        <a:lstStyle/>
        <a:p>
          <a:endParaRPr lang="en-GB"/>
        </a:p>
      </dgm:t>
    </dgm:pt>
    <dgm:pt modelId="{6FF918F1-754E-435E-8411-E459607A7116}" type="pres">
      <dgm:prSet presAssocID="{9A4760C3-E71D-4ADA-99D9-85E70BB0E9B2}" presName="aSpace2" presStyleCnt="0"/>
      <dgm:spPr/>
    </dgm:pt>
    <dgm:pt modelId="{7DFE2953-10DF-476F-9A5B-4241DB2765C5}" type="pres">
      <dgm:prSet presAssocID="{75FC2FB7-963D-41FE-B5D2-B8F00DC4DA9C}" presName="childNode" presStyleLbl="node1" presStyleIdx="3" presStyleCnt="5">
        <dgm:presLayoutVars>
          <dgm:bulletEnabled val="1"/>
        </dgm:presLayoutVars>
      </dgm:prSet>
      <dgm:spPr/>
      <dgm:t>
        <a:bodyPr/>
        <a:lstStyle/>
        <a:p>
          <a:endParaRPr lang="en-GB"/>
        </a:p>
      </dgm:t>
    </dgm:pt>
    <dgm:pt modelId="{41406498-8F8D-4ED9-B043-60A2FDB258A1}" type="pres">
      <dgm:prSet presAssocID="{75FC2FB7-963D-41FE-B5D2-B8F00DC4DA9C}" presName="aSpace2" presStyleCnt="0"/>
      <dgm:spPr/>
    </dgm:pt>
    <dgm:pt modelId="{77DFD205-3162-41B8-9CB2-DA0D923748E8}" type="pres">
      <dgm:prSet presAssocID="{41C30156-0DC4-4FF2-B2DB-F74C97E4CE59}" presName="childNode" presStyleLbl="node1" presStyleIdx="4" presStyleCnt="5">
        <dgm:presLayoutVars>
          <dgm:bulletEnabled val="1"/>
        </dgm:presLayoutVars>
      </dgm:prSet>
      <dgm:spPr/>
      <dgm:t>
        <a:bodyPr/>
        <a:lstStyle/>
        <a:p>
          <a:endParaRPr lang="el-GR"/>
        </a:p>
      </dgm:t>
    </dgm:pt>
  </dgm:ptLst>
  <dgm:cxnLst>
    <dgm:cxn modelId="{87F2BF16-B374-4F56-BC7E-A7A05A53102F}" type="presOf" srcId="{75FC2FB7-963D-41FE-B5D2-B8F00DC4DA9C}" destId="{7DFE2953-10DF-476F-9A5B-4241DB2765C5}" srcOrd="0" destOrd="0" presId="urn:microsoft.com/office/officeart/2005/8/layout/lProcess2"/>
    <dgm:cxn modelId="{B593FDA3-A98A-4E42-94CB-5F0D9D37EA56}" type="presOf" srcId="{9A4760C3-E71D-4ADA-99D9-85E70BB0E9B2}" destId="{C503A105-4CCE-4BA4-B229-39D910AF79AA}" srcOrd="0" destOrd="0" presId="urn:microsoft.com/office/officeart/2005/8/layout/lProcess2"/>
    <dgm:cxn modelId="{EE6D3AFF-2BAC-4D2D-A99C-88647D426663}" srcId="{A5A8367E-2F29-4AB8-BFD8-8812DE0D4A39}" destId="{9A4760C3-E71D-4ADA-99D9-85E70BB0E9B2}" srcOrd="2" destOrd="0" parTransId="{545A0385-6CC6-49C1-AECC-33EDE49B407D}" sibTransId="{F43139A4-291D-4BCE-BA51-8926C9017AFE}"/>
    <dgm:cxn modelId="{981FA814-CDAE-4724-AE25-3467F33B3D7A}" type="presOf" srcId="{A5A8367E-2F29-4AB8-BFD8-8812DE0D4A39}" destId="{C379E0DE-68D8-4982-BBEC-CD1CB701507C}" srcOrd="0" destOrd="0" presId="urn:microsoft.com/office/officeart/2005/8/layout/lProcess2"/>
    <dgm:cxn modelId="{ED6348ED-D4DD-434A-9E89-FA136B5F3BBA}" type="presOf" srcId="{A5A8367E-2F29-4AB8-BFD8-8812DE0D4A39}" destId="{DC5E8C6A-7A4C-4941-A21B-195D0AF6520C}" srcOrd="1" destOrd="0" presId="urn:microsoft.com/office/officeart/2005/8/layout/lProcess2"/>
    <dgm:cxn modelId="{63C5A484-AD1B-4C89-8D29-1431D5D5120B}" srcId="{A5A8367E-2F29-4AB8-BFD8-8812DE0D4A39}" destId="{483D77DC-406F-4DE0-9929-4E22EF45A0B4}" srcOrd="0" destOrd="0" parTransId="{191A5062-D5E5-42A5-88CB-D3B232FEAF0E}" sibTransId="{E0EDD1BA-2420-4E10-A5C6-5CAE8F3B88D7}"/>
    <dgm:cxn modelId="{EC499695-5617-497A-87C3-1AB487235A67}" type="presOf" srcId="{5BB59E92-A34B-438F-B635-467DECE38A7A}" destId="{E4447A5C-32AC-486A-91AA-0559C827AAB3}" srcOrd="0" destOrd="0" presId="urn:microsoft.com/office/officeart/2005/8/layout/lProcess2"/>
    <dgm:cxn modelId="{C9B8F506-86FB-428D-82D1-CC099EEAF794}" type="presOf" srcId="{59998CB6-8669-4C6E-A99E-DE4495D046DC}" destId="{EB31F731-D057-47C6-949E-845165C57B9A}" srcOrd="0" destOrd="0" presId="urn:microsoft.com/office/officeart/2005/8/layout/lProcess2"/>
    <dgm:cxn modelId="{511883C6-03B0-4703-AAB8-4E8FCC10F08B}" type="presOf" srcId="{483D77DC-406F-4DE0-9929-4E22EF45A0B4}" destId="{43379274-69AE-4E9C-8771-72AEA36FA21D}" srcOrd="0" destOrd="0" presId="urn:microsoft.com/office/officeart/2005/8/layout/lProcess2"/>
    <dgm:cxn modelId="{6B334152-04D2-42C6-B10D-1DD717C9AFB5}" srcId="{A5A8367E-2F29-4AB8-BFD8-8812DE0D4A39}" destId="{75FC2FB7-963D-41FE-B5D2-B8F00DC4DA9C}" srcOrd="3" destOrd="0" parTransId="{04777A2B-294F-4F07-B0CC-22DFB3F7831E}" sibTransId="{2E2E70F2-C972-44A1-A81A-9464853ABFB1}"/>
    <dgm:cxn modelId="{0CB22964-9551-4A4F-8D20-FD4C48C5D9CD}" srcId="{59998CB6-8669-4C6E-A99E-DE4495D046DC}" destId="{A5A8367E-2F29-4AB8-BFD8-8812DE0D4A39}" srcOrd="0" destOrd="0" parTransId="{25FC66A1-E6F7-4149-972B-FF4C256A4435}" sibTransId="{EDB79461-BC36-4DF9-85A1-D87A751002FC}"/>
    <dgm:cxn modelId="{FE0ADF96-732B-4B87-9889-A2E994E81180}" type="presOf" srcId="{41C30156-0DC4-4FF2-B2DB-F74C97E4CE59}" destId="{77DFD205-3162-41B8-9CB2-DA0D923748E8}" srcOrd="0" destOrd="0" presId="urn:microsoft.com/office/officeart/2005/8/layout/lProcess2"/>
    <dgm:cxn modelId="{1781CD70-2EF4-4859-A933-D6DCAAF7C866}" srcId="{A5A8367E-2F29-4AB8-BFD8-8812DE0D4A39}" destId="{41C30156-0DC4-4FF2-B2DB-F74C97E4CE59}" srcOrd="4" destOrd="0" parTransId="{8A93F02C-3D78-475D-BCAC-7D3B1830E079}" sibTransId="{13B79D69-1AEC-4426-B33B-75975ED89D2B}"/>
    <dgm:cxn modelId="{BBEFE2AE-62B4-4608-8FD7-73FA1849D429}" srcId="{A5A8367E-2F29-4AB8-BFD8-8812DE0D4A39}" destId="{5BB59E92-A34B-438F-B635-467DECE38A7A}" srcOrd="1" destOrd="0" parTransId="{0D583F3F-CDBD-4F05-9E6E-8D6BA3F8738B}" sibTransId="{66A41D71-BDAF-4F66-8F04-B72D7E2E8DD6}"/>
    <dgm:cxn modelId="{C75EAA48-3304-4B36-A0A2-8B0390D61E2E}" type="presParOf" srcId="{EB31F731-D057-47C6-949E-845165C57B9A}" destId="{47E1EC40-8C4C-4BE6-85EE-1401AB77C973}" srcOrd="0" destOrd="0" presId="urn:microsoft.com/office/officeart/2005/8/layout/lProcess2"/>
    <dgm:cxn modelId="{09A7E8AD-E724-4568-B03A-60F576E68698}" type="presParOf" srcId="{47E1EC40-8C4C-4BE6-85EE-1401AB77C973}" destId="{C379E0DE-68D8-4982-BBEC-CD1CB701507C}" srcOrd="0" destOrd="0" presId="urn:microsoft.com/office/officeart/2005/8/layout/lProcess2"/>
    <dgm:cxn modelId="{CB26E684-573C-4CEA-95AB-C2923BA8C126}" type="presParOf" srcId="{47E1EC40-8C4C-4BE6-85EE-1401AB77C973}" destId="{DC5E8C6A-7A4C-4941-A21B-195D0AF6520C}" srcOrd="1" destOrd="0" presId="urn:microsoft.com/office/officeart/2005/8/layout/lProcess2"/>
    <dgm:cxn modelId="{1A61B828-9E18-4FE0-8D77-438DFBE20F7D}" type="presParOf" srcId="{47E1EC40-8C4C-4BE6-85EE-1401AB77C973}" destId="{EC8426C9-01B4-4469-93C2-D8C623E1316D}" srcOrd="2" destOrd="0" presId="urn:microsoft.com/office/officeart/2005/8/layout/lProcess2"/>
    <dgm:cxn modelId="{C98346FF-A4BE-4173-89B5-B4EF261D4AD2}" type="presParOf" srcId="{EC8426C9-01B4-4469-93C2-D8C623E1316D}" destId="{EBBB3066-C182-47D5-AF56-EC28BDD9A3C9}" srcOrd="0" destOrd="0" presId="urn:microsoft.com/office/officeart/2005/8/layout/lProcess2"/>
    <dgm:cxn modelId="{42E7AEFA-509F-4003-8328-57E29F712E03}" type="presParOf" srcId="{EBBB3066-C182-47D5-AF56-EC28BDD9A3C9}" destId="{43379274-69AE-4E9C-8771-72AEA36FA21D}" srcOrd="0" destOrd="0" presId="urn:microsoft.com/office/officeart/2005/8/layout/lProcess2"/>
    <dgm:cxn modelId="{8A84B426-049C-4272-9CC0-8D3E6A08FA1E}" type="presParOf" srcId="{EBBB3066-C182-47D5-AF56-EC28BDD9A3C9}" destId="{6983B71A-3872-4F8E-881A-9F8A01FDAA66}" srcOrd="1" destOrd="0" presId="urn:microsoft.com/office/officeart/2005/8/layout/lProcess2"/>
    <dgm:cxn modelId="{C6BAC7B5-336F-4982-917B-862D4007E7C3}" type="presParOf" srcId="{EBBB3066-C182-47D5-AF56-EC28BDD9A3C9}" destId="{E4447A5C-32AC-486A-91AA-0559C827AAB3}" srcOrd="2" destOrd="0" presId="urn:microsoft.com/office/officeart/2005/8/layout/lProcess2"/>
    <dgm:cxn modelId="{D05EE1E8-3987-404F-AFD2-9CE3E59380E0}" type="presParOf" srcId="{EBBB3066-C182-47D5-AF56-EC28BDD9A3C9}" destId="{F37F9426-9A35-44FB-AA90-D852CD261268}" srcOrd="3" destOrd="0" presId="urn:microsoft.com/office/officeart/2005/8/layout/lProcess2"/>
    <dgm:cxn modelId="{F2CAF9EE-D39F-47EB-AF73-FF7080214947}" type="presParOf" srcId="{EBBB3066-C182-47D5-AF56-EC28BDD9A3C9}" destId="{C503A105-4CCE-4BA4-B229-39D910AF79AA}" srcOrd="4" destOrd="0" presId="urn:microsoft.com/office/officeart/2005/8/layout/lProcess2"/>
    <dgm:cxn modelId="{524493DB-F0AF-4A04-86CE-5DE6F329040D}" type="presParOf" srcId="{EBBB3066-C182-47D5-AF56-EC28BDD9A3C9}" destId="{6FF918F1-754E-435E-8411-E459607A7116}" srcOrd="5" destOrd="0" presId="urn:microsoft.com/office/officeart/2005/8/layout/lProcess2"/>
    <dgm:cxn modelId="{39E0F760-FDD2-4A4D-BD38-BFA50B3858FD}" type="presParOf" srcId="{EBBB3066-C182-47D5-AF56-EC28BDD9A3C9}" destId="{7DFE2953-10DF-476F-9A5B-4241DB2765C5}" srcOrd="6" destOrd="0" presId="urn:microsoft.com/office/officeart/2005/8/layout/lProcess2"/>
    <dgm:cxn modelId="{A08FAEAA-339A-4DDC-92A8-E3FB11DA3377}" type="presParOf" srcId="{EBBB3066-C182-47D5-AF56-EC28BDD9A3C9}" destId="{41406498-8F8D-4ED9-B043-60A2FDB258A1}" srcOrd="7" destOrd="0" presId="urn:microsoft.com/office/officeart/2005/8/layout/lProcess2"/>
    <dgm:cxn modelId="{CAFE6193-BE25-453C-AF8A-B1895FFBC2EF}" type="presParOf" srcId="{EBBB3066-C182-47D5-AF56-EC28BDD9A3C9}" destId="{77DFD205-3162-41B8-9CB2-DA0D923748E8}"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998CB6-8669-4C6E-A99E-DE4495D046DC}" type="doc">
      <dgm:prSet loTypeId="urn:microsoft.com/office/officeart/2005/8/layout/lProcess2" loCatId="relationship" qsTypeId="urn:microsoft.com/office/officeart/2005/8/quickstyle/simple5" qsCatId="simple" csTypeId="urn:microsoft.com/office/officeart/2005/8/colors/colorful3" csCatId="colorful" phldr="1"/>
      <dgm:spPr/>
      <dgm:t>
        <a:bodyPr/>
        <a:lstStyle/>
        <a:p>
          <a:endParaRPr lang="en-GB"/>
        </a:p>
      </dgm:t>
    </dgm:pt>
    <dgm:pt modelId="{A5A8367E-2F29-4AB8-BFD8-8812DE0D4A39}">
      <dgm:prSet phldrT="[Text]" custT="1"/>
      <dgm:spPr/>
      <dgm:t>
        <a:bodyPr/>
        <a:lstStyle/>
        <a:p>
          <a:r>
            <a:rPr lang="en-GB" sz="4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Unique Activities and Tools</a:t>
          </a:r>
          <a:endParaRPr lang="en-GB" sz="4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25FC66A1-E6F7-4149-972B-FF4C256A4435}" type="parTrans" cxnId="{0CB22964-9551-4A4F-8D20-FD4C48C5D9CD}">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EDB79461-BC36-4DF9-85A1-D87A751002FC}" type="sibTrans" cxnId="{0CB22964-9551-4A4F-8D20-FD4C48C5D9CD}">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EB31F731-D057-47C6-949E-845165C57B9A}" type="pres">
      <dgm:prSet presAssocID="{59998CB6-8669-4C6E-A99E-DE4495D046DC}" presName="theList" presStyleCnt="0">
        <dgm:presLayoutVars>
          <dgm:dir/>
          <dgm:animLvl val="lvl"/>
          <dgm:resizeHandles val="exact"/>
        </dgm:presLayoutVars>
      </dgm:prSet>
      <dgm:spPr/>
      <dgm:t>
        <a:bodyPr/>
        <a:lstStyle/>
        <a:p>
          <a:endParaRPr lang="en-GB"/>
        </a:p>
      </dgm:t>
    </dgm:pt>
    <dgm:pt modelId="{47E1EC40-8C4C-4BE6-85EE-1401AB77C973}" type="pres">
      <dgm:prSet presAssocID="{A5A8367E-2F29-4AB8-BFD8-8812DE0D4A39}" presName="compNode" presStyleCnt="0"/>
      <dgm:spPr/>
    </dgm:pt>
    <dgm:pt modelId="{C379E0DE-68D8-4982-BBEC-CD1CB701507C}" type="pres">
      <dgm:prSet presAssocID="{A5A8367E-2F29-4AB8-BFD8-8812DE0D4A39}" presName="aNode" presStyleLbl="bgShp" presStyleIdx="0" presStyleCnt="1" custLinFactNeighborX="2388" custLinFactNeighborY="-429"/>
      <dgm:spPr/>
      <dgm:t>
        <a:bodyPr/>
        <a:lstStyle/>
        <a:p>
          <a:endParaRPr lang="en-GB"/>
        </a:p>
      </dgm:t>
    </dgm:pt>
    <dgm:pt modelId="{DC5E8C6A-7A4C-4941-A21B-195D0AF6520C}" type="pres">
      <dgm:prSet presAssocID="{A5A8367E-2F29-4AB8-BFD8-8812DE0D4A39}" presName="textNode" presStyleLbl="bgShp" presStyleIdx="0" presStyleCnt="1"/>
      <dgm:spPr/>
      <dgm:t>
        <a:bodyPr/>
        <a:lstStyle/>
        <a:p>
          <a:endParaRPr lang="en-GB"/>
        </a:p>
      </dgm:t>
    </dgm:pt>
    <dgm:pt modelId="{EC8426C9-01B4-4469-93C2-D8C623E1316D}" type="pres">
      <dgm:prSet presAssocID="{A5A8367E-2F29-4AB8-BFD8-8812DE0D4A39}" presName="compChildNode" presStyleCnt="0"/>
      <dgm:spPr/>
    </dgm:pt>
    <dgm:pt modelId="{EBBB3066-C182-47D5-AF56-EC28BDD9A3C9}" type="pres">
      <dgm:prSet presAssocID="{A5A8367E-2F29-4AB8-BFD8-8812DE0D4A39}" presName="theInnerList" presStyleCnt="0"/>
      <dgm:spPr/>
    </dgm:pt>
  </dgm:ptLst>
  <dgm:cxnLst>
    <dgm:cxn modelId="{F360E0BC-AC44-4D9A-9506-D53A338F79B2}" type="presOf" srcId="{A5A8367E-2F29-4AB8-BFD8-8812DE0D4A39}" destId="{DC5E8C6A-7A4C-4941-A21B-195D0AF6520C}" srcOrd="1" destOrd="0" presId="urn:microsoft.com/office/officeart/2005/8/layout/lProcess2"/>
    <dgm:cxn modelId="{0CB22964-9551-4A4F-8D20-FD4C48C5D9CD}" srcId="{59998CB6-8669-4C6E-A99E-DE4495D046DC}" destId="{A5A8367E-2F29-4AB8-BFD8-8812DE0D4A39}" srcOrd="0" destOrd="0" parTransId="{25FC66A1-E6F7-4149-972B-FF4C256A4435}" sibTransId="{EDB79461-BC36-4DF9-85A1-D87A751002FC}"/>
    <dgm:cxn modelId="{5466C7E5-CCD9-4CC0-93B5-B792C94B7AA9}" type="presOf" srcId="{59998CB6-8669-4C6E-A99E-DE4495D046DC}" destId="{EB31F731-D057-47C6-949E-845165C57B9A}" srcOrd="0" destOrd="0" presId="urn:microsoft.com/office/officeart/2005/8/layout/lProcess2"/>
    <dgm:cxn modelId="{9CB10928-FA1C-4316-B14F-51B10AD69985}" type="presOf" srcId="{A5A8367E-2F29-4AB8-BFD8-8812DE0D4A39}" destId="{C379E0DE-68D8-4982-BBEC-CD1CB701507C}" srcOrd="0" destOrd="0" presId="urn:microsoft.com/office/officeart/2005/8/layout/lProcess2"/>
    <dgm:cxn modelId="{A8B684AB-9C43-47A6-841B-C8D262ACBEB8}" type="presParOf" srcId="{EB31F731-D057-47C6-949E-845165C57B9A}" destId="{47E1EC40-8C4C-4BE6-85EE-1401AB77C973}" srcOrd="0" destOrd="0" presId="urn:microsoft.com/office/officeart/2005/8/layout/lProcess2"/>
    <dgm:cxn modelId="{28FA6F9B-E95B-4977-81AC-70DE6B6A1DC5}" type="presParOf" srcId="{47E1EC40-8C4C-4BE6-85EE-1401AB77C973}" destId="{C379E0DE-68D8-4982-BBEC-CD1CB701507C}" srcOrd="0" destOrd="0" presId="urn:microsoft.com/office/officeart/2005/8/layout/lProcess2"/>
    <dgm:cxn modelId="{3CEB1B66-289D-4C1E-BDFD-580A358BEE7B}" type="presParOf" srcId="{47E1EC40-8C4C-4BE6-85EE-1401AB77C973}" destId="{DC5E8C6A-7A4C-4941-A21B-195D0AF6520C}" srcOrd="1" destOrd="0" presId="urn:microsoft.com/office/officeart/2005/8/layout/lProcess2"/>
    <dgm:cxn modelId="{61599AF1-DB60-4585-B11C-76060AEABC3D}" type="presParOf" srcId="{47E1EC40-8C4C-4BE6-85EE-1401AB77C973}" destId="{EC8426C9-01B4-4469-93C2-D8C623E1316D}" srcOrd="2" destOrd="0" presId="urn:microsoft.com/office/officeart/2005/8/layout/lProcess2"/>
    <dgm:cxn modelId="{EC773782-3C13-46FD-B9D8-6CD3C459ADCC}" type="presParOf" srcId="{EC8426C9-01B4-4469-93C2-D8C623E1316D}" destId="{EBBB3066-C182-47D5-AF56-EC28BDD9A3C9}"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9998CB6-8669-4C6E-A99E-DE4495D046DC}" type="doc">
      <dgm:prSet loTypeId="urn:microsoft.com/office/officeart/2005/8/layout/lProcess2" loCatId="relationship" qsTypeId="urn:microsoft.com/office/officeart/2005/8/quickstyle/simple5" qsCatId="simple" csTypeId="urn:microsoft.com/office/officeart/2005/8/colors/colorful3" csCatId="colorful" phldr="1"/>
      <dgm:spPr/>
      <dgm:t>
        <a:bodyPr/>
        <a:lstStyle/>
        <a:p>
          <a:endParaRPr lang="en-GB"/>
        </a:p>
      </dgm:t>
    </dgm:pt>
    <dgm:pt modelId="{A5A8367E-2F29-4AB8-BFD8-8812DE0D4A39}">
      <dgm:prSet phldrT="[Text]" custT="1"/>
      <dgm:spPr/>
      <dgm:t>
        <a:bodyPr/>
        <a:lstStyle/>
        <a:p>
          <a:r>
            <a:rPr lang="en-GB" sz="4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Optional Placement Year – Study Abroad </a:t>
          </a:r>
          <a:endParaRPr lang="en-GB" sz="4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25FC66A1-E6F7-4149-972B-FF4C256A4435}" type="parTrans" cxnId="{0CB22964-9551-4A4F-8D20-FD4C48C5D9CD}">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EDB79461-BC36-4DF9-85A1-D87A751002FC}" type="sibTrans" cxnId="{0CB22964-9551-4A4F-8D20-FD4C48C5D9CD}">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41C30156-0DC4-4FF2-B2DB-F74C97E4CE59}">
      <dgm:prSet custT="1"/>
      <dgm:spPr/>
      <dgm:t>
        <a:bodyPr/>
        <a:lstStyle/>
        <a:p>
          <a:r>
            <a:rPr lang="en-GB" sz="1600" b="0" i="0" dirty="0" smtClean="0"/>
            <a:t>Placement opportunities and graduate schemes within industry, which have in the past included British Airways, Lufthansa, Cathay Paciﬁc Airways, Eastern Airways, Easy Jet, </a:t>
          </a:r>
          <a:r>
            <a:rPr lang="en-GB" sz="1600" b="0" i="0" dirty="0" err="1" smtClean="0"/>
            <a:t>CityJet</a:t>
          </a:r>
          <a:r>
            <a:rPr lang="en-GB" sz="1600" b="0" i="0" dirty="0" smtClean="0"/>
            <a:t>, Airbus, London Heathrow Airport, Birmingham Airport Ltd, Coventry Airport/Patriot Aviation, </a:t>
          </a:r>
          <a:r>
            <a:rPr lang="en-GB" sz="1600" b="0" i="0" dirty="0" err="1" smtClean="0"/>
            <a:t>Servisair</a:t>
          </a:r>
          <a:r>
            <a:rPr lang="en-GB" sz="1600" b="0" i="0" dirty="0" smtClean="0"/>
            <a:t>, </a:t>
          </a:r>
          <a:r>
            <a:rPr lang="en-GB" sz="1600" b="0" i="0" dirty="0" err="1" smtClean="0"/>
            <a:t>Skyguide</a:t>
          </a:r>
          <a:r>
            <a:rPr lang="en-GB" sz="1600" b="0" i="0" dirty="0" smtClean="0"/>
            <a:t>, Star Alliance, </a:t>
          </a:r>
          <a:r>
            <a:rPr lang="en-GB" sz="1600" b="0" i="0" dirty="0" err="1" smtClean="0"/>
            <a:t>Eurocopter</a:t>
          </a:r>
          <a:r>
            <a:rPr lang="en-GB" sz="1600" b="0" i="0" dirty="0" smtClean="0"/>
            <a:t>, TAROM, TUI Travel, and UBM Aviation Routes;</a:t>
          </a:r>
          <a:r>
            <a:rPr lang="en-GB" sz="1600" dirty="0" smtClean="0">
              <a:latin typeface="Verdana" panose="020B0604030504040204" pitchFamily="34" charset="0"/>
              <a:ea typeface="Verdana" panose="020B0604030504040204" pitchFamily="34" charset="0"/>
              <a:cs typeface="Verdana" panose="020B0604030504040204" pitchFamily="34" charset="0"/>
            </a:rPr>
            <a:t>)</a:t>
          </a:r>
          <a:endParaRPr lang="el-GR" sz="1600" dirty="0">
            <a:latin typeface="Verdana" panose="020B0604030504040204" pitchFamily="34" charset="0"/>
            <a:ea typeface="Verdana" panose="020B0604030504040204" pitchFamily="34" charset="0"/>
            <a:cs typeface="Verdana" panose="020B0604030504040204" pitchFamily="34" charset="0"/>
          </a:endParaRPr>
        </a:p>
      </dgm:t>
    </dgm:pt>
    <dgm:pt modelId="{8A93F02C-3D78-475D-BCAC-7D3B1830E079}" type="parTrans" cxnId="{1781CD70-2EF4-4859-A933-D6DCAAF7C866}">
      <dgm:prSet/>
      <dgm:spPr/>
      <dgm:t>
        <a:bodyPr/>
        <a:lstStyle/>
        <a:p>
          <a:endParaRPr lang="el-GR">
            <a:latin typeface="Verdana" panose="020B0604030504040204" pitchFamily="34" charset="0"/>
            <a:ea typeface="Verdana" panose="020B0604030504040204" pitchFamily="34" charset="0"/>
            <a:cs typeface="Verdana" panose="020B0604030504040204" pitchFamily="34" charset="0"/>
          </a:endParaRPr>
        </a:p>
      </dgm:t>
    </dgm:pt>
    <dgm:pt modelId="{13B79D69-1AEC-4426-B33B-75975ED89D2B}" type="sibTrans" cxnId="{1781CD70-2EF4-4859-A933-D6DCAAF7C866}">
      <dgm:prSet/>
      <dgm:spPr/>
      <dgm:t>
        <a:bodyPr/>
        <a:lstStyle/>
        <a:p>
          <a:endParaRPr lang="el-GR">
            <a:latin typeface="Verdana" panose="020B0604030504040204" pitchFamily="34" charset="0"/>
            <a:ea typeface="Verdana" panose="020B0604030504040204" pitchFamily="34" charset="0"/>
            <a:cs typeface="Verdana" panose="020B0604030504040204" pitchFamily="34" charset="0"/>
          </a:endParaRPr>
        </a:p>
      </dgm:t>
    </dgm:pt>
    <dgm:pt modelId="{EB31F731-D057-47C6-949E-845165C57B9A}" type="pres">
      <dgm:prSet presAssocID="{59998CB6-8669-4C6E-A99E-DE4495D046DC}" presName="theList" presStyleCnt="0">
        <dgm:presLayoutVars>
          <dgm:dir/>
          <dgm:animLvl val="lvl"/>
          <dgm:resizeHandles val="exact"/>
        </dgm:presLayoutVars>
      </dgm:prSet>
      <dgm:spPr/>
      <dgm:t>
        <a:bodyPr/>
        <a:lstStyle/>
        <a:p>
          <a:endParaRPr lang="en-GB"/>
        </a:p>
      </dgm:t>
    </dgm:pt>
    <dgm:pt modelId="{47E1EC40-8C4C-4BE6-85EE-1401AB77C973}" type="pres">
      <dgm:prSet presAssocID="{A5A8367E-2F29-4AB8-BFD8-8812DE0D4A39}" presName="compNode" presStyleCnt="0"/>
      <dgm:spPr/>
    </dgm:pt>
    <dgm:pt modelId="{C379E0DE-68D8-4982-BBEC-CD1CB701507C}" type="pres">
      <dgm:prSet presAssocID="{A5A8367E-2F29-4AB8-BFD8-8812DE0D4A39}" presName="aNode" presStyleLbl="bgShp" presStyleIdx="0" presStyleCnt="1" custLinFactNeighborX="2388" custLinFactNeighborY="-429"/>
      <dgm:spPr/>
      <dgm:t>
        <a:bodyPr/>
        <a:lstStyle/>
        <a:p>
          <a:endParaRPr lang="en-GB"/>
        </a:p>
      </dgm:t>
    </dgm:pt>
    <dgm:pt modelId="{DC5E8C6A-7A4C-4941-A21B-195D0AF6520C}" type="pres">
      <dgm:prSet presAssocID="{A5A8367E-2F29-4AB8-BFD8-8812DE0D4A39}" presName="textNode" presStyleLbl="bgShp" presStyleIdx="0" presStyleCnt="1"/>
      <dgm:spPr/>
      <dgm:t>
        <a:bodyPr/>
        <a:lstStyle/>
        <a:p>
          <a:endParaRPr lang="en-GB"/>
        </a:p>
      </dgm:t>
    </dgm:pt>
    <dgm:pt modelId="{EC8426C9-01B4-4469-93C2-D8C623E1316D}" type="pres">
      <dgm:prSet presAssocID="{A5A8367E-2F29-4AB8-BFD8-8812DE0D4A39}" presName="compChildNode" presStyleCnt="0"/>
      <dgm:spPr/>
    </dgm:pt>
    <dgm:pt modelId="{EBBB3066-C182-47D5-AF56-EC28BDD9A3C9}" type="pres">
      <dgm:prSet presAssocID="{A5A8367E-2F29-4AB8-BFD8-8812DE0D4A39}" presName="theInnerList" presStyleCnt="0"/>
      <dgm:spPr/>
    </dgm:pt>
    <dgm:pt modelId="{77DFD205-3162-41B8-9CB2-DA0D923748E8}" type="pres">
      <dgm:prSet presAssocID="{41C30156-0DC4-4FF2-B2DB-F74C97E4CE59}" presName="childNode" presStyleLbl="node1" presStyleIdx="0" presStyleCnt="1" custScaleX="91827" custScaleY="97107" custLinFactNeighborX="-1283" custLinFactNeighborY="155">
        <dgm:presLayoutVars>
          <dgm:bulletEnabled val="1"/>
        </dgm:presLayoutVars>
      </dgm:prSet>
      <dgm:spPr/>
      <dgm:t>
        <a:bodyPr/>
        <a:lstStyle/>
        <a:p>
          <a:endParaRPr lang="el-GR"/>
        </a:p>
      </dgm:t>
    </dgm:pt>
  </dgm:ptLst>
  <dgm:cxnLst>
    <dgm:cxn modelId="{0CB22964-9551-4A4F-8D20-FD4C48C5D9CD}" srcId="{59998CB6-8669-4C6E-A99E-DE4495D046DC}" destId="{A5A8367E-2F29-4AB8-BFD8-8812DE0D4A39}" srcOrd="0" destOrd="0" parTransId="{25FC66A1-E6F7-4149-972B-FF4C256A4435}" sibTransId="{EDB79461-BC36-4DF9-85A1-D87A751002FC}"/>
    <dgm:cxn modelId="{A9386C5F-F8D7-4FE9-BB4A-B133FB2F52AB}" type="presOf" srcId="{59998CB6-8669-4C6E-A99E-DE4495D046DC}" destId="{EB31F731-D057-47C6-949E-845165C57B9A}" srcOrd="0" destOrd="0" presId="urn:microsoft.com/office/officeart/2005/8/layout/lProcess2"/>
    <dgm:cxn modelId="{A5E7217C-D653-4588-BCDB-6B445EABCFCC}" type="presOf" srcId="{A5A8367E-2F29-4AB8-BFD8-8812DE0D4A39}" destId="{DC5E8C6A-7A4C-4941-A21B-195D0AF6520C}" srcOrd="1" destOrd="0" presId="urn:microsoft.com/office/officeart/2005/8/layout/lProcess2"/>
    <dgm:cxn modelId="{1781CD70-2EF4-4859-A933-D6DCAAF7C866}" srcId="{A5A8367E-2F29-4AB8-BFD8-8812DE0D4A39}" destId="{41C30156-0DC4-4FF2-B2DB-F74C97E4CE59}" srcOrd="0" destOrd="0" parTransId="{8A93F02C-3D78-475D-BCAC-7D3B1830E079}" sibTransId="{13B79D69-1AEC-4426-B33B-75975ED89D2B}"/>
    <dgm:cxn modelId="{A1E086BF-AECA-40F2-AA33-C36981116730}" type="presOf" srcId="{41C30156-0DC4-4FF2-B2DB-F74C97E4CE59}" destId="{77DFD205-3162-41B8-9CB2-DA0D923748E8}" srcOrd="0" destOrd="0" presId="urn:microsoft.com/office/officeart/2005/8/layout/lProcess2"/>
    <dgm:cxn modelId="{5E285AE6-4A57-43CF-B26C-1345226F21BB}" type="presOf" srcId="{A5A8367E-2F29-4AB8-BFD8-8812DE0D4A39}" destId="{C379E0DE-68D8-4982-BBEC-CD1CB701507C}" srcOrd="0" destOrd="0" presId="urn:microsoft.com/office/officeart/2005/8/layout/lProcess2"/>
    <dgm:cxn modelId="{A99A5A95-5D02-4A0F-9CAA-FA2CE2AEF81D}" type="presParOf" srcId="{EB31F731-D057-47C6-949E-845165C57B9A}" destId="{47E1EC40-8C4C-4BE6-85EE-1401AB77C973}" srcOrd="0" destOrd="0" presId="urn:microsoft.com/office/officeart/2005/8/layout/lProcess2"/>
    <dgm:cxn modelId="{1B1EE4ED-6037-4361-9FEC-203BAD5570CB}" type="presParOf" srcId="{47E1EC40-8C4C-4BE6-85EE-1401AB77C973}" destId="{C379E0DE-68D8-4982-BBEC-CD1CB701507C}" srcOrd="0" destOrd="0" presId="urn:microsoft.com/office/officeart/2005/8/layout/lProcess2"/>
    <dgm:cxn modelId="{C78DC4F2-D667-40C7-BB13-BEFA0BAEDAF0}" type="presParOf" srcId="{47E1EC40-8C4C-4BE6-85EE-1401AB77C973}" destId="{DC5E8C6A-7A4C-4941-A21B-195D0AF6520C}" srcOrd="1" destOrd="0" presId="urn:microsoft.com/office/officeart/2005/8/layout/lProcess2"/>
    <dgm:cxn modelId="{1FE5B025-081D-4A0B-B2E4-C438A7C7EA12}" type="presParOf" srcId="{47E1EC40-8C4C-4BE6-85EE-1401AB77C973}" destId="{EC8426C9-01B4-4469-93C2-D8C623E1316D}" srcOrd="2" destOrd="0" presId="urn:microsoft.com/office/officeart/2005/8/layout/lProcess2"/>
    <dgm:cxn modelId="{76B5D507-C22E-455A-A3FA-824730F65811}" type="presParOf" srcId="{EC8426C9-01B4-4469-93C2-D8C623E1316D}" destId="{EBBB3066-C182-47D5-AF56-EC28BDD9A3C9}" srcOrd="0" destOrd="0" presId="urn:microsoft.com/office/officeart/2005/8/layout/lProcess2"/>
    <dgm:cxn modelId="{6EAA9191-149D-42EB-841D-0CE1EE37E3E7}" type="presParOf" srcId="{EBBB3066-C182-47D5-AF56-EC28BDD9A3C9}" destId="{77DFD205-3162-41B8-9CB2-DA0D923748E8}"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941962-1ADB-4930-A9EE-62C5AEA50A2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n-GB"/>
        </a:p>
      </dgm:t>
    </dgm:pt>
    <dgm:pt modelId="{7846E238-5C6F-4B58-853D-0EBA18B41BD4}">
      <dgm:prSet phldrT="[Text]" custT="1"/>
      <dgm:spPr/>
      <dgm:t>
        <a:bodyPr/>
        <a:lstStyle/>
        <a:p>
          <a:r>
            <a:rPr lang="en-GB" sz="2400" b="0" i="0" dirty="0" smtClean="0"/>
            <a:t>“The secret of change is to focus all your energy, not fighting the old, </a:t>
          </a:r>
          <a:r>
            <a:rPr lang="en-GB" sz="2400" b="1" i="0" dirty="0" smtClean="0">
              <a:solidFill>
                <a:srgbClr val="FF0000"/>
              </a:solidFill>
            </a:rPr>
            <a:t>but on building the new</a:t>
          </a:r>
          <a:r>
            <a:rPr lang="en-GB" sz="2400" b="0" i="0" dirty="0" smtClean="0"/>
            <a:t>.”</a:t>
          </a:r>
        </a:p>
        <a:p>
          <a:r>
            <a:rPr lang="en-GB" sz="2400" b="0" i="0" dirty="0" smtClean="0"/>
            <a:t>Socrates</a:t>
          </a:r>
          <a:endParaRPr lang="en-GB" sz="2400" dirty="0"/>
        </a:p>
      </dgm:t>
    </dgm:pt>
    <dgm:pt modelId="{5B6231D8-2628-42F6-8CF8-D129503FD152}" type="parTrans" cxnId="{59BD4877-5CA9-450B-89CD-E496D2519CD3}">
      <dgm:prSet/>
      <dgm:spPr/>
      <dgm:t>
        <a:bodyPr/>
        <a:lstStyle/>
        <a:p>
          <a:endParaRPr lang="en-GB"/>
        </a:p>
      </dgm:t>
    </dgm:pt>
    <dgm:pt modelId="{78567C19-2A8D-44F4-AA05-267E5ACAD37F}" type="sibTrans" cxnId="{59BD4877-5CA9-450B-89CD-E496D2519CD3}">
      <dgm:prSet/>
      <dgm:spPr/>
      <dgm:t>
        <a:bodyPr/>
        <a:lstStyle/>
        <a:p>
          <a:endParaRPr lang="en-GB"/>
        </a:p>
      </dgm:t>
    </dgm:pt>
    <dgm:pt modelId="{757DA25C-C615-40D3-93AC-D176FE09A648}" type="pres">
      <dgm:prSet presAssocID="{19941962-1ADB-4930-A9EE-62C5AEA50A2D}" presName="compositeShape" presStyleCnt="0">
        <dgm:presLayoutVars>
          <dgm:chMax val="7"/>
          <dgm:dir/>
          <dgm:resizeHandles val="exact"/>
        </dgm:presLayoutVars>
      </dgm:prSet>
      <dgm:spPr/>
      <dgm:t>
        <a:bodyPr/>
        <a:lstStyle/>
        <a:p>
          <a:endParaRPr lang="el-GR"/>
        </a:p>
      </dgm:t>
    </dgm:pt>
    <dgm:pt modelId="{4E447F0F-D8C2-41AE-9A22-2E00663A3625}" type="pres">
      <dgm:prSet presAssocID="{19941962-1ADB-4930-A9EE-62C5AEA50A2D}" presName="wedge1" presStyleLbl="node1" presStyleIdx="0" presStyleCnt="1"/>
      <dgm:spPr/>
      <dgm:t>
        <a:bodyPr/>
        <a:lstStyle/>
        <a:p>
          <a:endParaRPr lang="el-GR"/>
        </a:p>
      </dgm:t>
    </dgm:pt>
    <dgm:pt modelId="{1BE8AC4E-A5AB-42F7-9916-6527BC8DBA24}" type="pres">
      <dgm:prSet presAssocID="{19941962-1ADB-4930-A9EE-62C5AEA50A2D}" presName="dummy1a" presStyleCnt="0"/>
      <dgm:spPr/>
      <dgm:t>
        <a:bodyPr/>
        <a:lstStyle/>
        <a:p>
          <a:endParaRPr lang="el-GR"/>
        </a:p>
      </dgm:t>
    </dgm:pt>
    <dgm:pt modelId="{8A1666A9-E520-4D33-9F9C-CC250C89532F}" type="pres">
      <dgm:prSet presAssocID="{19941962-1ADB-4930-A9EE-62C5AEA50A2D}" presName="dummy1b" presStyleCnt="0"/>
      <dgm:spPr/>
      <dgm:t>
        <a:bodyPr/>
        <a:lstStyle/>
        <a:p>
          <a:endParaRPr lang="el-GR"/>
        </a:p>
      </dgm:t>
    </dgm:pt>
    <dgm:pt modelId="{09205910-B0B2-4D21-8C7F-FE27E6FA2DE0}" type="pres">
      <dgm:prSet presAssocID="{19941962-1ADB-4930-A9EE-62C5AEA50A2D}" presName="wedge1Tx" presStyleLbl="node1" presStyleIdx="0" presStyleCnt="1">
        <dgm:presLayoutVars>
          <dgm:chMax val="0"/>
          <dgm:chPref val="0"/>
          <dgm:bulletEnabled val="1"/>
        </dgm:presLayoutVars>
      </dgm:prSet>
      <dgm:spPr/>
      <dgm:t>
        <a:bodyPr/>
        <a:lstStyle/>
        <a:p>
          <a:endParaRPr lang="el-GR"/>
        </a:p>
      </dgm:t>
    </dgm:pt>
    <dgm:pt modelId="{66C76B38-20B5-43EE-842E-911CF4B31267}" type="pres">
      <dgm:prSet presAssocID="{78567C19-2A8D-44F4-AA05-267E5ACAD37F}" presName="arrowWedge1single" presStyleLbl="fgSibTrans2D1" presStyleIdx="0" presStyleCnt="1"/>
      <dgm:spPr/>
      <dgm:t>
        <a:bodyPr/>
        <a:lstStyle/>
        <a:p>
          <a:endParaRPr lang="el-GR"/>
        </a:p>
      </dgm:t>
    </dgm:pt>
  </dgm:ptLst>
  <dgm:cxnLst>
    <dgm:cxn modelId="{AE8015FA-7DF1-4687-AE15-37ECC9AE06D8}" type="presOf" srcId="{7846E238-5C6F-4B58-853D-0EBA18B41BD4}" destId="{4E447F0F-D8C2-41AE-9A22-2E00663A3625}" srcOrd="0" destOrd="0" presId="urn:microsoft.com/office/officeart/2005/8/layout/cycle8"/>
    <dgm:cxn modelId="{DA6CE28C-6344-40A4-A12B-E37C5AF5177F}" type="presOf" srcId="{19941962-1ADB-4930-A9EE-62C5AEA50A2D}" destId="{757DA25C-C615-40D3-93AC-D176FE09A648}" srcOrd="0" destOrd="0" presId="urn:microsoft.com/office/officeart/2005/8/layout/cycle8"/>
    <dgm:cxn modelId="{18C3DEC1-A2B5-4003-971C-5A27A4CD32F6}" type="presOf" srcId="{7846E238-5C6F-4B58-853D-0EBA18B41BD4}" destId="{09205910-B0B2-4D21-8C7F-FE27E6FA2DE0}" srcOrd="1" destOrd="0" presId="urn:microsoft.com/office/officeart/2005/8/layout/cycle8"/>
    <dgm:cxn modelId="{59BD4877-5CA9-450B-89CD-E496D2519CD3}" srcId="{19941962-1ADB-4930-A9EE-62C5AEA50A2D}" destId="{7846E238-5C6F-4B58-853D-0EBA18B41BD4}" srcOrd="0" destOrd="0" parTransId="{5B6231D8-2628-42F6-8CF8-D129503FD152}" sibTransId="{78567C19-2A8D-44F4-AA05-267E5ACAD37F}"/>
    <dgm:cxn modelId="{6980294F-53ED-4B1E-A43A-56D567D6B895}" type="presParOf" srcId="{757DA25C-C615-40D3-93AC-D176FE09A648}" destId="{4E447F0F-D8C2-41AE-9A22-2E00663A3625}" srcOrd="0" destOrd="0" presId="urn:microsoft.com/office/officeart/2005/8/layout/cycle8"/>
    <dgm:cxn modelId="{FFA54085-7B93-4751-A506-6ECC9C9BF2CF}" type="presParOf" srcId="{757DA25C-C615-40D3-93AC-D176FE09A648}" destId="{1BE8AC4E-A5AB-42F7-9916-6527BC8DBA24}" srcOrd="1" destOrd="0" presId="urn:microsoft.com/office/officeart/2005/8/layout/cycle8"/>
    <dgm:cxn modelId="{743AF5FD-7FFC-43E8-8B4C-E834104B0D3C}" type="presParOf" srcId="{757DA25C-C615-40D3-93AC-D176FE09A648}" destId="{8A1666A9-E520-4D33-9F9C-CC250C89532F}" srcOrd="2" destOrd="0" presId="urn:microsoft.com/office/officeart/2005/8/layout/cycle8"/>
    <dgm:cxn modelId="{F5ADABC5-CBA8-47A1-B278-78D072EF3595}" type="presParOf" srcId="{757DA25C-C615-40D3-93AC-D176FE09A648}" destId="{09205910-B0B2-4D21-8C7F-FE27E6FA2DE0}" srcOrd="3" destOrd="0" presId="urn:microsoft.com/office/officeart/2005/8/layout/cycle8"/>
    <dgm:cxn modelId="{FDFB4BA3-4708-4135-9380-EDCE1DB3EEF7}" type="presParOf" srcId="{757DA25C-C615-40D3-93AC-D176FE09A648}" destId="{66C76B38-20B5-43EE-842E-911CF4B31267}"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F7AE0-D797-4A4D-9F5D-E117848930FA}" type="doc">
      <dgm:prSet loTypeId="urn:microsoft.com/office/officeart/2005/8/layout/hProcess9" loCatId="process" qsTypeId="urn:microsoft.com/office/officeart/2005/8/quickstyle/simple5" qsCatId="simple" csTypeId="urn:microsoft.com/office/officeart/2005/8/colors/accent1_2" csCatId="accent1" phldr="1"/>
      <dgm:spPr/>
    </dgm:pt>
    <dgm:pt modelId="{9BF13CFA-2A65-48B6-849E-E1684B9DD090}">
      <dgm:prSet phldrT="[Text]"/>
      <dgm:spPr/>
      <dgm:t>
        <a:bodyPr/>
        <a:lstStyle/>
        <a:p>
          <a:r>
            <a:rPr lang="en-GB" dirty="0" smtClean="0">
              <a:latin typeface="Verdana" panose="020B0604030504040204" pitchFamily="34" charset="0"/>
              <a:ea typeface="Verdana" panose="020B0604030504040204" pitchFamily="34" charset="0"/>
              <a:cs typeface="Verdana" panose="020B0604030504040204" pitchFamily="34" charset="0"/>
            </a:rPr>
            <a:t>What industry are we in?</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06668F59-0EBB-4A51-A4A9-1D8DF44381BB}" type="parTrans" cxnId="{41367B74-BDCE-41B9-8C1D-3D848ABBECC6}">
      <dgm:prSet/>
      <dgm:spPr/>
      <dgm:t>
        <a:bodyPr/>
        <a:lstStyle/>
        <a:p>
          <a:endParaRPr lang="en-GB"/>
        </a:p>
      </dgm:t>
    </dgm:pt>
    <dgm:pt modelId="{1C66D57D-AF16-4FBA-93C7-145EBED934D2}" type="sibTrans" cxnId="{41367B74-BDCE-41B9-8C1D-3D848ABBECC6}">
      <dgm:prSet/>
      <dgm:spPr/>
      <dgm:t>
        <a:bodyPr/>
        <a:lstStyle/>
        <a:p>
          <a:endParaRPr lang="en-GB"/>
        </a:p>
      </dgm:t>
    </dgm:pt>
    <dgm:pt modelId="{D5FD4308-617C-487B-BBEB-FC142F290FC0}" type="pres">
      <dgm:prSet presAssocID="{2DFF7AE0-D797-4A4D-9F5D-E117848930FA}" presName="CompostProcess" presStyleCnt="0">
        <dgm:presLayoutVars>
          <dgm:dir/>
          <dgm:resizeHandles val="exact"/>
        </dgm:presLayoutVars>
      </dgm:prSet>
      <dgm:spPr/>
    </dgm:pt>
    <dgm:pt modelId="{7ECB978A-E80C-434F-9B6C-3B736EC0A849}" type="pres">
      <dgm:prSet presAssocID="{2DFF7AE0-D797-4A4D-9F5D-E117848930FA}" presName="arrow" presStyleLbl="bgShp" presStyleIdx="0" presStyleCnt="1"/>
      <dgm:spPr/>
    </dgm:pt>
    <dgm:pt modelId="{A6884FC6-45CE-491A-BF92-57D320B7DAE5}" type="pres">
      <dgm:prSet presAssocID="{2DFF7AE0-D797-4A4D-9F5D-E117848930FA}" presName="linearProcess" presStyleCnt="0"/>
      <dgm:spPr/>
    </dgm:pt>
    <dgm:pt modelId="{7C68051F-C8D9-4AA9-A37D-1D0D05FAC23D}" type="pres">
      <dgm:prSet presAssocID="{9BF13CFA-2A65-48B6-849E-E1684B9DD090}" presName="textNode" presStyleLbl="node1" presStyleIdx="0" presStyleCnt="1">
        <dgm:presLayoutVars>
          <dgm:bulletEnabled val="1"/>
        </dgm:presLayoutVars>
      </dgm:prSet>
      <dgm:spPr/>
      <dgm:t>
        <a:bodyPr/>
        <a:lstStyle/>
        <a:p>
          <a:endParaRPr lang="en-GB"/>
        </a:p>
      </dgm:t>
    </dgm:pt>
  </dgm:ptLst>
  <dgm:cxnLst>
    <dgm:cxn modelId="{44C149A5-805A-432C-9EA4-6BE1EB25F5EC}" type="presOf" srcId="{9BF13CFA-2A65-48B6-849E-E1684B9DD090}" destId="{7C68051F-C8D9-4AA9-A37D-1D0D05FAC23D}" srcOrd="0" destOrd="0" presId="urn:microsoft.com/office/officeart/2005/8/layout/hProcess9"/>
    <dgm:cxn modelId="{41367B74-BDCE-41B9-8C1D-3D848ABBECC6}" srcId="{2DFF7AE0-D797-4A4D-9F5D-E117848930FA}" destId="{9BF13CFA-2A65-48B6-849E-E1684B9DD090}" srcOrd="0" destOrd="0" parTransId="{06668F59-0EBB-4A51-A4A9-1D8DF44381BB}" sibTransId="{1C66D57D-AF16-4FBA-93C7-145EBED934D2}"/>
    <dgm:cxn modelId="{90027D62-F712-4440-B284-2CE888AE2E59}" type="presOf" srcId="{2DFF7AE0-D797-4A4D-9F5D-E117848930FA}" destId="{D5FD4308-617C-487B-BBEB-FC142F290FC0}" srcOrd="0" destOrd="0" presId="urn:microsoft.com/office/officeart/2005/8/layout/hProcess9"/>
    <dgm:cxn modelId="{1E1AC937-F7C1-4CDD-8E23-B2849DCB1697}" type="presParOf" srcId="{D5FD4308-617C-487B-BBEB-FC142F290FC0}" destId="{7ECB978A-E80C-434F-9B6C-3B736EC0A849}" srcOrd="0" destOrd="0" presId="urn:microsoft.com/office/officeart/2005/8/layout/hProcess9"/>
    <dgm:cxn modelId="{1B1F0174-453F-443D-B11F-24A058FCE7C8}" type="presParOf" srcId="{D5FD4308-617C-487B-BBEB-FC142F290FC0}" destId="{A6884FC6-45CE-491A-BF92-57D320B7DAE5}" srcOrd="1" destOrd="0" presId="urn:microsoft.com/office/officeart/2005/8/layout/hProcess9"/>
    <dgm:cxn modelId="{44766675-48CA-48C7-99AB-01E630F2B42B}" type="presParOf" srcId="{A6884FC6-45CE-491A-BF92-57D320B7DAE5}" destId="{7C68051F-C8D9-4AA9-A37D-1D0D05FAC23D}"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FCDA1-40E9-41A6-B7FD-0F81792D02AE}"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en-GB"/>
        </a:p>
      </dgm:t>
    </dgm:pt>
    <dgm:pt modelId="{E10B6818-E828-4F68-8C4D-5E621D45380B}">
      <dgm:prSet phldrT="[Tex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Economic and Social Benefit of Air Transport</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65A7BA7D-177F-4888-B363-E319B4795E1C}" type="parTrans" cxnId="{C66FE537-8381-46DA-B1EF-3FD0EBB9D574}">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94656D4A-6E96-42C6-81A6-3478A1F3A81B}" type="sibTrans" cxnId="{C66FE537-8381-46DA-B1EF-3FD0EBB9D574}">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ED41A00C-E8DD-4CBE-BD33-3CEF8B7457CD}">
      <dgm:prSet phldrT="[Text]" custT="1"/>
      <dgm:spPr/>
      <dgm:t>
        <a:bodyPr/>
        <a:lstStyle/>
        <a:p>
          <a:r>
            <a:rPr lang="en-GB" sz="1600" smtClean="0">
              <a:latin typeface="Verdana" panose="020B0604030504040204" pitchFamily="34" charset="0"/>
              <a:ea typeface="Verdana" panose="020B0604030504040204" pitchFamily="34" charset="0"/>
              <a:cs typeface="Verdana" panose="020B0604030504040204" pitchFamily="34" charset="0"/>
            </a:rPr>
            <a:t>Air transport </a:t>
          </a:r>
          <a:r>
            <a:rPr lang="en-GB" sz="1600" b="1" smtClean="0">
              <a:latin typeface="Verdana" panose="020B0604030504040204" pitchFamily="34" charset="0"/>
              <a:ea typeface="Verdana" panose="020B0604030504040204" pitchFamily="34" charset="0"/>
              <a:cs typeface="Verdana" panose="020B0604030504040204" pitchFamily="34" charset="0"/>
            </a:rPr>
            <a:t>drives </a:t>
          </a:r>
          <a:r>
            <a:rPr lang="en-GB" sz="1600" smtClean="0">
              <a:latin typeface="Verdana" panose="020B0604030504040204" pitchFamily="34" charset="0"/>
              <a:ea typeface="Verdana" panose="020B0604030504040204" pitchFamily="34" charset="0"/>
              <a:cs typeface="Verdana" panose="020B0604030504040204" pitchFamily="34" charset="0"/>
            </a:rPr>
            <a:t>economic and social progress </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6E6672D0-F0B6-4663-A00B-F1FEAF287C96}" type="parTrans" cxnId="{10F9B45E-6DEA-4581-920A-930DE104FFEB}">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7678624C-87AA-4D07-8696-F044A2C2CA81}" type="sibTrans" cxnId="{10F9B45E-6DEA-4581-920A-930DE104FFEB}">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DC5EAA8B-6BA9-40E7-9EEA-F3EE4F7F6FFC}">
      <dgm:prSet phldrT="[Tex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It </a:t>
          </a:r>
          <a:r>
            <a:rPr lang="en-GB" sz="1600" b="1" dirty="0" smtClean="0">
              <a:latin typeface="Verdana" panose="020B0604030504040204" pitchFamily="34" charset="0"/>
              <a:ea typeface="Verdana" panose="020B0604030504040204" pitchFamily="34" charset="0"/>
              <a:cs typeface="Verdana" panose="020B0604030504040204" pitchFamily="34" charset="0"/>
            </a:rPr>
            <a:t>connects</a:t>
          </a:r>
          <a:r>
            <a:rPr lang="en-GB" sz="1600" dirty="0" smtClean="0">
              <a:latin typeface="Verdana" panose="020B0604030504040204" pitchFamily="34" charset="0"/>
              <a:ea typeface="Verdana" panose="020B0604030504040204" pitchFamily="34" charset="0"/>
              <a:cs typeface="Verdana" panose="020B0604030504040204" pitchFamily="34" charset="0"/>
            </a:rPr>
            <a:t> people, countries and cultures </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A075C51C-4433-497B-B0F9-A19A11D45038}" type="parTrans" cxnId="{AE1F5B40-F937-446C-B13D-C150EC64A3B2}">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2DE44039-198B-467D-A821-A52357632477}" type="sibTrans" cxnId="{AE1F5B40-F937-446C-B13D-C150EC64A3B2}">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98059E63-0D45-421F-9B71-03870E0ED5CF}">
      <dgm:prSet phldrT="[Text]" custT="1"/>
      <dgm:spPr/>
      <dgm:t>
        <a:bodyPr/>
        <a:lstStyle/>
        <a:p>
          <a:r>
            <a:rPr lang="en-GB" sz="1600" smtClean="0">
              <a:latin typeface="Verdana" panose="020B0604030504040204" pitchFamily="34" charset="0"/>
              <a:ea typeface="Verdana" panose="020B0604030504040204" pitchFamily="34" charset="0"/>
              <a:cs typeface="Verdana" panose="020B0604030504040204" pitchFamily="34" charset="0"/>
            </a:rPr>
            <a:t>It </a:t>
          </a:r>
          <a:r>
            <a:rPr lang="en-GB" sz="1600" b="1" smtClean="0">
              <a:latin typeface="Verdana" panose="020B0604030504040204" pitchFamily="34" charset="0"/>
              <a:ea typeface="Verdana" panose="020B0604030504040204" pitchFamily="34" charset="0"/>
              <a:cs typeface="Verdana" panose="020B0604030504040204" pitchFamily="34" charset="0"/>
            </a:rPr>
            <a:t>provides access</a:t>
          </a:r>
          <a:r>
            <a:rPr lang="en-GB" sz="1600" smtClean="0">
              <a:latin typeface="Verdana" panose="020B0604030504040204" pitchFamily="34" charset="0"/>
              <a:ea typeface="Verdana" panose="020B0604030504040204" pitchFamily="34" charset="0"/>
              <a:cs typeface="Verdana" panose="020B0604030504040204" pitchFamily="34" charset="0"/>
            </a:rPr>
            <a:t> to global markets </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941DFEF1-2362-4985-B498-BD8CED75D305}" type="parTrans" cxnId="{DB46E228-96A7-4FAD-B10A-1CE0EBA4BA6C}">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EC768636-0AB5-443D-8A99-1798EF2291D9}" type="sibTrans" cxnId="{DB46E228-96A7-4FAD-B10A-1CE0EBA4BA6C}">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3B6D31AE-DCB9-42F4-B36D-D8D638128AAC}">
      <dgm:prSet phldrT="[Tex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It </a:t>
          </a:r>
          <a:r>
            <a:rPr lang="en-GB" sz="1600" b="1" dirty="0" smtClean="0">
              <a:latin typeface="Verdana" panose="020B0604030504040204" pitchFamily="34" charset="0"/>
              <a:ea typeface="Verdana" panose="020B0604030504040204" pitchFamily="34" charset="0"/>
              <a:cs typeface="Verdana" panose="020B0604030504040204" pitchFamily="34" charset="0"/>
            </a:rPr>
            <a:t>generates</a:t>
          </a:r>
          <a:r>
            <a:rPr lang="en-GB" sz="1600" dirty="0" smtClean="0">
              <a:latin typeface="Verdana" panose="020B0604030504040204" pitchFamily="34" charset="0"/>
              <a:ea typeface="Verdana" panose="020B0604030504040204" pitchFamily="34" charset="0"/>
              <a:cs typeface="Verdana" panose="020B0604030504040204" pitchFamily="34" charset="0"/>
            </a:rPr>
            <a:t> trade and tourism </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6127C7CE-BDDE-499B-9885-EEF98ED0E0A5}" type="parTrans" cxnId="{CF81A8D1-81DE-4CDB-8139-7B35EE7CB39B}">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43CCF707-5A9F-47FA-AA8E-7818C0529CC6}" type="sibTrans" cxnId="{CF81A8D1-81DE-4CDB-8139-7B35EE7CB39B}">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D1250D80-1B0B-424A-A87F-23622CFFDEF0}">
      <dgm:prSe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It </a:t>
          </a:r>
          <a:r>
            <a:rPr lang="en-GB" sz="1600" b="1" dirty="0" smtClean="0">
              <a:latin typeface="Verdana" panose="020B0604030504040204" pitchFamily="34" charset="0"/>
              <a:ea typeface="Verdana" panose="020B0604030504040204" pitchFamily="34" charset="0"/>
              <a:cs typeface="Verdana" panose="020B0604030504040204" pitchFamily="34" charset="0"/>
            </a:rPr>
            <a:t>forges links </a:t>
          </a:r>
          <a:r>
            <a:rPr lang="en-GB" sz="1600" dirty="0" smtClean="0">
              <a:latin typeface="Verdana" panose="020B0604030504040204" pitchFamily="34" charset="0"/>
              <a:ea typeface="Verdana" panose="020B0604030504040204" pitchFamily="34" charset="0"/>
              <a:cs typeface="Verdana" panose="020B0604030504040204" pitchFamily="34" charset="0"/>
            </a:rPr>
            <a:t>between developed and developing nations</a:t>
          </a:r>
        </a:p>
      </dgm:t>
    </dgm:pt>
    <dgm:pt modelId="{C5CFA41A-F3EC-4F16-89B5-F760FFE72DA1}" type="parTrans" cxnId="{5875A43A-A996-4E8E-824D-25D546E95965}">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E2052D94-9F83-4240-9970-9EC99F86168B}" type="sibTrans" cxnId="{5875A43A-A996-4E8E-824D-25D546E95965}">
      <dgm:prSet/>
      <dgm:spPr/>
      <dgm:t>
        <a:bodyPr/>
        <a:lstStyle/>
        <a:p>
          <a:endParaRPr lang="en-GB" sz="1600">
            <a:latin typeface="Verdana" panose="020B0604030504040204" pitchFamily="34" charset="0"/>
            <a:ea typeface="Verdana" panose="020B0604030504040204" pitchFamily="34" charset="0"/>
            <a:cs typeface="Verdana" panose="020B0604030504040204" pitchFamily="34" charset="0"/>
          </a:endParaRPr>
        </a:p>
      </dgm:t>
    </dgm:pt>
    <dgm:pt modelId="{27361CD1-6B07-4744-B5A6-3B992DFF1818}" type="pres">
      <dgm:prSet presAssocID="{02BFCDA1-40E9-41A6-B7FD-0F81792D02AE}" presName="composite" presStyleCnt="0">
        <dgm:presLayoutVars>
          <dgm:chMax val="1"/>
          <dgm:dir/>
          <dgm:resizeHandles val="exact"/>
        </dgm:presLayoutVars>
      </dgm:prSet>
      <dgm:spPr/>
      <dgm:t>
        <a:bodyPr/>
        <a:lstStyle/>
        <a:p>
          <a:endParaRPr lang="en-GB"/>
        </a:p>
      </dgm:t>
    </dgm:pt>
    <dgm:pt modelId="{63F0A283-016D-4F68-950C-2ACBE13CAA8F}" type="pres">
      <dgm:prSet presAssocID="{02BFCDA1-40E9-41A6-B7FD-0F81792D02AE}" presName="radial" presStyleCnt="0">
        <dgm:presLayoutVars>
          <dgm:animLvl val="ctr"/>
        </dgm:presLayoutVars>
      </dgm:prSet>
      <dgm:spPr/>
      <dgm:t>
        <a:bodyPr/>
        <a:lstStyle/>
        <a:p>
          <a:endParaRPr lang="el-GR"/>
        </a:p>
      </dgm:t>
    </dgm:pt>
    <dgm:pt modelId="{D8ABE00C-FF0A-48B1-9BA1-D4AD5E825A46}" type="pres">
      <dgm:prSet presAssocID="{E10B6818-E828-4F68-8C4D-5E621D45380B}" presName="centerShape" presStyleLbl="vennNode1" presStyleIdx="0" presStyleCnt="6" custScaleX="88580" custScaleY="88207"/>
      <dgm:spPr/>
      <dgm:t>
        <a:bodyPr/>
        <a:lstStyle/>
        <a:p>
          <a:endParaRPr lang="en-GB"/>
        </a:p>
      </dgm:t>
    </dgm:pt>
    <dgm:pt modelId="{2DFE9D60-9D2A-4B47-9F51-63F0ECB141B4}" type="pres">
      <dgm:prSet presAssocID="{ED41A00C-E8DD-4CBE-BD33-3CEF8B7457CD}" presName="node" presStyleLbl="vennNode1" presStyleIdx="1" presStyleCnt="6" custScaleX="137043" custScaleY="122749">
        <dgm:presLayoutVars>
          <dgm:bulletEnabled val="1"/>
        </dgm:presLayoutVars>
      </dgm:prSet>
      <dgm:spPr>
        <a:prstGeom prst="octagon">
          <a:avLst/>
        </a:prstGeom>
      </dgm:spPr>
      <dgm:t>
        <a:bodyPr/>
        <a:lstStyle/>
        <a:p>
          <a:endParaRPr lang="en-GB"/>
        </a:p>
      </dgm:t>
    </dgm:pt>
    <dgm:pt modelId="{743BBB1D-B2E6-4812-A8C1-22FE591356C0}" type="pres">
      <dgm:prSet presAssocID="{DC5EAA8B-6BA9-40E7-9EEA-F3EE4F7F6FFC}" presName="node" presStyleLbl="vennNode1" presStyleIdx="2" presStyleCnt="6" custScaleX="137043" custScaleY="122749">
        <dgm:presLayoutVars>
          <dgm:bulletEnabled val="1"/>
        </dgm:presLayoutVars>
      </dgm:prSet>
      <dgm:spPr>
        <a:prstGeom prst="octagon">
          <a:avLst/>
        </a:prstGeom>
      </dgm:spPr>
      <dgm:t>
        <a:bodyPr/>
        <a:lstStyle/>
        <a:p>
          <a:endParaRPr lang="en-GB"/>
        </a:p>
      </dgm:t>
    </dgm:pt>
    <dgm:pt modelId="{D98DF94A-ABCB-4032-A7F8-57D928DAFA14}" type="pres">
      <dgm:prSet presAssocID="{98059E63-0D45-421F-9B71-03870E0ED5CF}" presName="node" presStyleLbl="vennNode1" presStyleIdx="3" presStyleCnt="6" custScaleX="137043" custScaleY="122749">
        <dgm:presLayoutVars>
          <dgm:bulletEnabled val="1"/>
        </dgm:presLayoutVars>
      </dgm:prSet>
      <dgm:spPr>
        <a:prstGeom prst="octagon">
          <a:avLst/>
        </a:prstGeom>
      </dgm:spPr>
      <dgm:t>
        <a:bodyPr/>
        <a:lstStyle/>
        <a:p>
          <a:endParaRPr lang="en-GB"/>
        </a:p>
      </dgm:t>
    </dgm:pt>
    <dgm:pt modelId="{77EEA713-2319-4FB2-A72B-868040EC457B}" type="pres">
      <dgm:prSet presAssocID="{3B6D31AE-DCB9-42F4-B36D-D8D638128AAC}" presName="node" presStyleLbl="vennNode1" presStyleIdx="4" presStyleCnt="6" custScaleX="137043" custScaleY="122749">
        <dgm:presLayoutVars>
          <dgm:bulletEnabled val="1"/>
        </dgm:presLayoutVars>
      </dgm:prSet>
      <dgm:spPr>
        <a:prstGeom prst="octagon">
          <a:avLst/>
        </a:prstGeom>
      </dgm:spPr>
      <dgm:t>
        <a:bodyPr/>
        <a:lstStyle/>
        <a:p>
          <a:endParaRPr lang="en-GB"/>
        </a:p>
      </dgm:t>
    </dgm:pt>
    <dgm:pt modelId="{B18FABB0-E0FA-4C88-A78A-A1FA1FF73BBF}" type="pres">
      <dgm:prSet presAssocID="{D1250D80-1B0B-424A-A87F-23622CFFDEF0}" presName="node" presStyleLbl="vennNode1" presStyleIdx="5" presStyleCnt="6" custScaleX="137043" custScaleY="122749">
        <dgm:presLayoutVars>
          <dgm:bulletEnabled val="1"/>
        </dgm:presLayoutVars>
      </dgm:prSet>
      <dgm:spPr>
        <a:prstGeom prst="octagon">
          <a:avLst/>
        </a:prstGeom>
      </dgm:spPr>
      <dgm:t>
        <a:bodyPr/>
        <a:lstStyle/>
        <a:p>
          <a:endParaRPr lang="en-GB"/>
        </a:p>
      </dgm:t>
    </dgm:pt>
  </dgm:ptLst>
  <dgm:cxnLst>
    <dgm:cxn modelId="{10F9B45E-6DEA-4581-920A-930DE104FFEB}" srcId="{E10B6818-E828-4F68-8C4D-5E621D45380B}" destId="{ED41A00C-E8DD-4CBE-BD33-3CEF8B7457CD}" srcOrd="0" destOrd="0" parTransId="{6E6672D0-F0B6-4663-A00B-F1FEAF287C96}" sibTransId="{7678624C-87AA-4D07-8696-F044A2C2CA81}"/>
    <dgm:cxn modelId="{44DEB009-6C09-4BFF-A0B1-7537F97B6615}" type="presOf" srcId="{ED41A00C-E8DD-4CBE-BD33-3CEF8B7457CD}" destId="{2DFE9D60-9D2A-4B47-9F51-63F0ECB141B4}" srcOrd="0" destOrd="0" presId="urn:microsoft.com/office/officeart/2005/8/layout/radial3"/>
    <dgm:cxn modelId="{C66FE537-8381-46DA-B1EF-3FD0EBB9D574}" srcId="{02BFCDA1-40E9-41A6-B7FD-0F81792D02AE}" destId="{E10B6818-E828-4F68-8C4D-5E621D45380B}" srcOrd="0" destOrd="0" parTransId="{65A7BA7D-177F-4888-B363-E319B4795E1C}" sibTransId="{94656D4A-6E96-42C6-81A6-3478A1F3A81B}"/>
    <dgm:cxn modelId="{CE541CAB-0A72-40E4-852E-09224868C4A8}" type="presOf" srcId="{98059E63-0D45-421F-9B71-03870E0ED5CF}" destId="{D98DF94A-ABCB-4032-A7F8-57D928DAFA14}" srcOrd="0" destOrd="0" presId="urn:microsoft.com/office/officeart/2005/8/layout/radial3"/>
    <dgm:cxn modelId="{DB46E228-96A7-4FAD-B10A-1CE0EBA4BA6C}" srcId="{E10B6818-E828-4F68-8C4D-5E621D45380B}" destId="{98059E63-0D45-421F-9B71-03870E0ED5CF}" srcOrd="2" destOrd="0" parTransId="{941DFEF1-2362-4985-B498-BD8CED75D305}" sibTransId="{EC768636-0AB5-443D-8A99-1798EF2291D9}"/>
    <dgm:cxn modelId="{6F9DD90F-3448-4CB7-AA7F-47BC8F81A156}" type="presOf" srcId="{E10B6818-E828-4F68-8C4D-5E621D45380B}" destId="{D8ABE00C-FF0A-48B1-9BA1-D4AD5E825A46}" srcOrd="0" destOrd="0" presId="urn:microsoft.com/office/officeart/2005/8/layout/radial3"/>
    <dgm:cxn modelId="{5875A43A-A996-4E8E-824D-25D546E95965}" srcId="{E10B6818-E828-4F68-8C4D-5E621D45380B}" destId="{D1250D80-1B0B-424A-A87F-23622CFFDEF0}" srcOrd="4" destOrd="0" parTransId="{C5CFA41A-F3EC-4F16-89B5-F760FFE72DA1}" sibTransId="{E2052D94-9F83-4240-9970-9EC99F86168B}"/>
    <dgm:cxn modelId="{C50C3FA6-6C32-4380-91BA-4210ABA61AF3}" type="presOf" srcId="{02BFCDA1-40E9-41A6-B7FD-0F81792D02AE}" destId="{27361CD1-6B07-4744-B5A6-3B992DFF1818}" srcOrd="0" destOrd="0" presId="urn:microsoft.com/office/officeart/2005/8/layout/radial3"/>
    <dgm:cxn modelId="{CF81A8D1-81DE-4CDB-8139-7B35EE7CB39B}" srcId="{E10B6818-E828-4F68-8C4D-5E621D45380B}" destId="{3B6D31AE-DCB9-42F4-B36D-D8D638128AAC}" srcOrd="3" destOrd="0" parTransId="{6127C7CE-BDDE-499B-9885-EEF98ED0E0A5}" sibTransId="{43CCF707-5A9F-47FA-AA8E-7818C0529CC6}"/>
    <dgm:cxn modelId="{731DBAD9-D109-485F-A8A3-9B52E87BEE03}" type="presOf" srcId="{D1250D80-1B0B-424A-A87F-23622CFFDEF0}" destId="{B18FABB0-E0FA-4C88-A78A-A1FA1FF73BBF}" srcOrd="0" destOrd="0" presId="urn:microsoft.com/office/officeart/2005/8/layout/radial3"/>
    <dgm:cxn modelId="{AE1F5B40-F937-446C-B13D-C150EC64A3B2}" srcId="{E10B6818-E828-4F68-8C4D-5E621D45380B}" destId="{DC5EAA8B-6BA9-40E7-9EEA-F3EE4F7F6FFC}" srcOrd="1" destOrd="0" parTransId="{A075C51C-4433-497B-B0F9-A19A11D45038}" sibTransId="{2DE44039-198B-467D-A821-A52357632477}"/>
    <dgm:cxn modelId="{5472CAB9-11F7-4B87-8C7F-F143F6C4629C}" type="presOf" srcId="{3B6D31AE-DCB9-42F4-B36D-D8D638128AAC}" destId="{77EEA713-2319-4FB2-A72B-868040EC457B}" srcOrd="0" destOrd="0" presId="urn:microsoft.com/office/officeart/2005/8/layout/radial3"/>
    <dgm:cxn modelId="{07A77F9B-DEB5-476A-80F3-FBF08D89B51A}" type="presOf" srcId="{DC5EAA8B-6BA9-40E7-9EEA-F3EE4F7F6FFC}" destId="{743BBB1D-B2E6-4812-A8C1-22FE591356C0}" srcOrd="0" destOrd="0" presId="urn:microsoft.com/office/officeart/2005/8/layout/radial3"/>
    <dgm:cxn modelId="{5E543F52-63B6-45A5-9208-38CA811B4DCF}" type="presParOf" srcId="{27361CD1-6B07-4744-B5A6-3B992DFF1818}" destId="{63F0A283-016D-4F68-950C-2ACBE13CAA8F}" srcOrd="0" destOrd="0" presId="urn:microsoft.com/office/officeart/2005/8/layout/radial3"/>
    <dgm:cxn modelId="{2C97A643-311F-4C35-ADAE-2B29C868B6D6}" type="presParOf" srcId="{63F0A283-016D-4F68-950C-2ACBE13CAA8F}" destId="{D8ABE00C-FF0A-48B1-9BA1-D4AD5E825A46}" srcOrd="0" destOrd="0" presId="urn:microsoft.com/office/officeart/2005/8/layout/radial3"/>
    <dgm:cxn modelId="{5438ACA2-3BD2-47A9-ACDE-015CD9824909}" type="presParOf" srcId="{63F0A283-016D-4F68-950C-2ACBE13CAA8F}" destId="{2DFE9D60-9D2A-4B47-9F51-63F0ECB141B4}" srcOrd="1" destOrd="0" presId="urn:microsoft.com/office/officeart/2005/8/layout/radial3"/>
    <dgm:cxn modelId="{B1468389-AA77-48B4-8716-41C898FFD863}" type="presParOf" srcId="{63F0A283-016D-4F68-950C-2ACBE13CAA8F}" destId="{743BBB1D-B2E6-4812-A8C1-22FE591356C0}" srcOrd="2" destOrd="0" presId="urn:microsoft.com/office/officeart/2005/8/layout/radial3"/>
    <dgm:cxn modelId="{AF4B158F-F36B-4EFD-BBC1-16C7F121ACCF}" type="presParOf" srcId="{63F0A283-016D-4F68-950C-2ACBE13CAA8F}" destId="{D98DF94A-ABCB-4032-A7F8-57D928DAFA14}" srcOrd="3" destOrd="0" presId="urn:microsoft.com/office/officeart/2005/8/layout/radial3"/>
    <dgm:cxn modelId="{1CAD3292-E872-486C-A65B-46D60339BA0F}" type="presParOf" srcId="{63F0A283-016D-4F68-950C-2ACBE13CAA8F}" destId="{77EEA713-2319-4FB2-A72B-868040EC457B}" srcOrd="4" destOrd="0" presId="urn:microsoft.com/office/officeart/2005/8/layout/radial3"/>
    <dgm:cxn modelId="{2E9C60EC-9EA0-4AD8-AB2E-80ACD29F7033}" type="presParOf" srcId="{63F0A283-016D-4F68-950C-2ACBE13CAA8F}" destId="{B18FABB0-E0FA-4C88-A78A-A1FA1FF73BBF}" srcOrd="5"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1E922C-F508-4586-A67E-E2AD2AC7D5EF}"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l-GR"/>
        </a:p>
      </dgm:t>
    </dgm:pt>
    <dgm:pt modelId="{EEE994ED-490C-4D70-B6B0-B67B9E35388A}">
      <dgm:prSet phldrT="[Κείμενο]"/>
      <dgm:spPr/>
      <dgm:t>
        <a:bodyPr/>
        <a:lstStyle/>
        <a:p>
          <a:r>
            <a:rPr lang="en-US"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1</a:t>
          </a:r>
          <a:r>
            <a:rPr lang="en-US" baseline="300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st</a:t>
          </a:r>
          <a:r>
            <a:rPr lang="en-US"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Scheduled Airline: Air Boat Line</a:t>
          </a:r>
        </a:p>
        <a:p>
          <a:r>
            <a:rPr lang="en-US"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Route: St Petersburg – Tampa FL </a:t>
          </a:r>
          <a:r>
            <a:rPr lang="en-GB" dirty="0" smtClean="0">
              <a:effectLst/>
            </a:rPr>
            <a:t>01/01/1914</a:t>
          </a:r>
        </a:p>
        <a:p>
          <a:r>
            <a:rPr lang="en-GB" dirty="0" smtClean="0">
              <a:effectLst/>
            </a:rPr>
            <a:t>Benoist Type XIV</a:t>
          </a:r>
          <a:endParaRPr lang="el-GR" dirty="0"/>
        </a:p>
      </dgm:t>
    </dgm:pt>
    <dgm:pt modelId="{86B40508-214B-42CC-ACFC-6A3045F484DD}" type="parTrans" cxnId="{74844B11-2496-4F0E-BB35-FD5912ADB3FF}">
      <dgm:prSet/>
      <dgm:spPr/>
      <dgm:t>
        <a:bodyPr/>
        <a:lstStyle/>
        <a:p>
          <a:endParaRPr lang="el-GR"/>
        </a:p>
      </dgm:t>
    </dgm:pt>
    <dgm:pt modelId="{1B50B3A9-9BA2-4C05-8D7A-5A9FBB98D912}" type="sibTrans" cxnId="{74844B11-2496-4F0E-BB35-FD5912ADB3FF}">
      <dgm:prSet/>
      <dgm:spPr/>
      <dgm:t>
        <a:bodyPr/>
        <a:lstStyle/>
        <a:p>
          <a:endParaRPr lang="el-GR"/>
        </a:p>
      </dgm:t>
    </dgm:pt>
    <dgm:pt modelId="{733700BF-160A-432A-AC88-A70EDC813D96}">
      <dgm:prSet phldrT="[Κείμενο]"/>
      <dgm:spPr/>
      <dgm:t>
        <a:bodyPr/>
        <a:lstStyle/>
        <a:p>
          <a:r>
            <a:rPr lang="en-GB" dirty="0" smtClean="0">
              <a:effectLst/>
            </a:rPr>
            <a:t>1 </a:t>
          </a:r>
          <a:r>
            <a:rPr lang="en-GB" dirty="0" err="1" smtClean="0">
              <a:effectLst/>
            </a:rPr>
            <a:t>pax</a:t>
          </a:r>
          <a:endParaRPr lang="el-GR" dirty="0"/>
        </a:p>
      </dgm:t>
    </dgm:pt>
    <dgm:pt modelId="{C144C9A6-A8F1-4D5A-82C1-6EE89B33311E}" type="parTrans" cxnId="{5901DD24-CB2F-4E61-AC30-938300F9865D}">
      <dgm:prSet/>
      <dgm:spPr/>
      <dgm:t>
        <a:bodyPr/>
        <a:lstStyle/>
        <a:p>
          <a:endParaRPr lang="el-GR"/>
        </a:p>
      </dgm:t>
    </dgm:pt>
    <dgm:pt modelId="{63D115B8-FA89-45A2-85D5-12381F3BD67B}" type="sibTrans" cxnId="{5901DD24-CB2F-4E61-AC30-938300F9865D}">
      <dgm:prSet/>
      <dgm:spPr/>
      <dgm:t>
        <a:bodyPr/>
        <a:lstStyle/>
        <a:p>
          <a:endParaRPr lang="el-GR"/>
        </a:p>
      </dgm:t>
    </dgm:pt>
    <dgm:pt modelId="{A91A4F36-389F-44BA-8D94-D9DC4700B367}" type="pres">
      <dgm:prSet presAssocID="{A91E922C-F508-4586-A67E-E2AD2AC7D5EF}" presName="Name0" presStyleCnt="0">
        <dgm:presLayoutVars>
          <dgm:dir/>
          <dgm:resizeHandles val="exact"/>
        </dgm:presLayoutVars>
      </dgm:prSet>
      <dgm:spPr/>
      <dgm:t>
        <a:bodyPr/>
        <a:lstStyle/>
        <a:p>
          <a:endParaRPr lang="el-GR"/>
        </a:p>
      </dgm:t>
    </dgm:pt>
    <dgm:pt modelId="{DFFC6022-452C-47EB-8444-7CD14F549505}" type="pres">
      <dgm:prSet presAssocID="{EEE994ED-490C-4D70-B6B0-B67B9E35388A}" presName="composite" presStyleCnt="0"/>
      <dgm:spPr/>
    </dgm:pt>
    <dgm:pt modelId="{32B008CB-BEFD-44C3-997A-5C899987CA2C}" type="pres">
      <dgm:prSet presAssocID="{EEE994ED-490C-4D70-B6B0-B67B9E35388A}" presName="imagSh" presStyleLbl="bgImgPlace1" presStyleIdx="0" presStyleCnt="1"/>
      <dgm:spPr>
        <a:blipFill rotWithShape="1">
          <a:blip xmlns:r="http://schemas.openxmlformats.org/officeDocument/2006/relationships" r:embed="rId1"/>
          <a:stretch>
            <a:fillRect/>
          </a:stretch>
        </a:blipFill>
      </dgm:spPr>
      <dgm:t>
        <a:bodyPr/>
        <a:lstStyle/>
        <a:p>
          <a:endParaRPr lang="el-GR"/>
        </a:p>
      </dgm:t>
    </dgm:pt>
    <dgm:pt modelId="{FCAFD7F8-9D79-4E60-A3D3-682C64EE4BB0}" type="pres">
      <dgm:prSet presAssocID="{EEE994ED-490C-4D70-B6B0-B67B9E35388A}" presName="txNode" presStyleLbl="node1" presStyleIdx="0" presStyleCnt="1" custScaleX="52087" custScaleY="52087">
        <dgm:presLayoutVars>
          <dgm:bulletEnabled val="1"/>
        </dgm:presLayoutVars>
      </dgm:prSet>
      <dgm:spPr/>
      <dgm:t>
        <a:bodyPr/>
        <a:lstStyle/>
        <a:p>
          <a:endParaRPr lang="el-GR"/>
        </a:p>
      </dgm:t>
    </dgm:pt>
  </dgm:ptLst>
  <dgm:cxnLst>
    <dgm:cxn modelId="{BEB71C58-F0ED-47CE-BB44-A40A14BF946A}" type="presOf" srcId="{A91E922C-F508-4586-A67E-E2AD2AC7D5EF}" destId="{A91A4F36-389F-44BA-8D94-D9DC4700B367}" srcOrd="0" destOrd="0" presId="urn:microsoft.com/office/officeart/2005/8/layout/hProcess10"/>
    <dgm:cxn modelId="{8F64C6B6-EB62-4610-B768-232A9D8E10E5}" type="presOf" srcId="{EEE994ED-490C-4D70-B6B0-B67B9E35388A}" destId="{FCAFD7F8-9D79-4E60-A3D3-682C64EE4BB0}" srcOrd="0" destOrd="0" presId="urn:microsoft.com/office/officeart/2005/8/layout/hProcess10"/>
    <dgm:cxn modelId="{5901DD24-CB2F-4E61-AC30-938300F9865D}" srcId="{EEE994ED-490C-4D70-B6B0-B67B9E35388A}" destId="{733700BF-160A-432A-AC88-A70EDC813D96}" srcOrd="0" destOrd="0" parTransId="{C144C9A6-A8F1-4D5A-82C1-6EE89B33311E}" sibTransId="{63D115B8-FA89-45A2-85D5-12381F3BD67B}"/>
    <dgm:cxn modelId="{74844B11-2496-4F0E-BB35-FD5912ADB3FF}" srcId="{A91E922C-F508-4586-A67E-E2AD2AC7D5EF}" destId="{EEE994ED-490C-4D70-B6B0-B67B9E35388A}" srcOrd="0" destOrd="0" parTransId="{86B40508-214B-42CC-ACFC-6A3045F484DD}" sibTransId="{1B50B3A9-9BA2-4C05-8D7A-5A9FBB98D912}"/>
    <dgm:cxn modelId="{FF604FDF-A284-4599-B8B5-E63616333686}" type="presOf" srcId="{733700BF-160A-432A-AC88-A70EDC813D96}" destId="{FCAFD7F8-9D79-4E60-A3D3-682C64EE4BB0}" srcOrd="0" destOrd="1" presId="urn:microsoft.com/office/officeart/2005/8/layout/hProcess10"/>
    <dgm:cxn modelId="{C8E99720-9654-490C-9DB8-3B6E8B087338}" type="presParOf" srcId="{A91A4F36-389F-44BA-8D94-D9DC4700B367}" destId="{DFFC6022-452C-47EB-8444-7CD14F549505}" srcOrd="0" destOrd="0" presId="urn:microsoft.com/office/officeart/2005/8/layout/hProcess10"/>
    <dgm:cxn modelId="{7B9D1ED9-5F5D-4255-96ED-ACAC6B0F1D68}" type="presParOf" srcId="{DFFC6022-452C-47EB-8444-7CD14F549505}" destId="{32B008CB-BEFD-44C3-997A-5C899987CA2C}" srcOrd="0" destOrd="0" presId="urn:microsoft.com/office/officeart/2005/8/layout/hProcess10"/>
    <dgm:cxn modelId="{B7263589-D3D5-49B5-96E4-7C81ED34E1FD}" type="presParOf" srcId="{DFFC6022-452C-47EB-8444-7CD14F549505}" destId="{FCAFD7F8-9D79-4E60-A3D3-682C64EE4BB0}"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FF91C2-F81D-4C51-8922-F65717CF55F4}" type="doc">
      <dgm:prSet loTypeId="urn:microsoft.com/office/officeart/2009/3/layout/HorizontalOrganizationChart" loCatId="hierarchy" qsTypeId="urn:microsoft.com/office/officeart/2005/8/quickstyle/3d2" qsCatId="3D" csTypeId="urn:microsoft.com/office/officeart/2005/8/colors/accent1_1" csCatId="accent1" phldr="1"/>
      <dgm:spPr/>
      <dgm:t>
        <a:bodyPr/>
        <a:lstStyle/>
        <a:p>
          <a:endParaRPr lang="en-GB"/>
        </a:p>
      </dgm:t>
    </dgm:pt>
    <dgm:pt modelId="{85FC5525-639D-4B54-BE59-AECA56A49F93}">
      <dgm:prSet phldrT="[Tex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Aviation </a:t>
          </a:r>
        </a:p>
        <a:p>
          <a:r>
            <a:rPr lang="en-GB" sz="1100" dirty="0" smtClean="0">
              <a:latin typeface="Verdana" panose="020B0604030504040204" pitchFamily="34" charset="0"/>
              <a:ea typeface="Verdana" panose="020B0604030504040204" pitchFamily="34" charset="0"/>
              <a:cs typeface="Verdana" panose="020B0604030504040204" pitchFamily="34" charset="0"/>
            </a:rPr>
            <a:t>System </a:t>
          </a:r>
        </a:p>
        <a:p>
          <a:r>
            <a:rPr lang="en-GB" sz="1100" dirty="0" smtClean="0">
              <a:latin typeface="Verdana" panose="020B0604030504040204" pitchFamily="34" charset="0"/>
              <a:ea typeface="Verdana" panose="020B0604030504040204" pitchFamily="34" charset="0"/>
              <a:cs typeface="Verdana" panose="020B0604030504040204" pitchFamily="34" charset="0"/>
            </a:rPr>
            <a:t>key stakeholders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AC41ABE5-88C0-43E5-9C8F-2C555C94E856}" type="parTrans" cxnId="{B1C4EE7E-C8C8-44D7-8CDA-8DB0913501D4}">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72C2B298-4E21-4FD9-AA12-270B2147BC12}" type="sibTrans" cxnId="{B1C4EE7E-C8C8-44D7-8CDA-8DB0913501D4}">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31F6D232-F4F5-4000-8322-55C17E55C83B}" type="asst">
      <dgm:prSet phldrT="[Tex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International Organisations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742D79D5-1EE4-4F66-8886-72579CC457DB}" type="parTrans" cxnId="{0D11BD77-AE95-4B10-9658-746684F230B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DA178150-A759-4F4D-BBA9-4BACF151C1F1}" type="sibTrans" cxnId="{0D11BD77-AE95-4B10-9658-746684F230B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FEEA1A9C-607B-4FE9-8C05-641501116DCB}">
      <dgm:prSet phldrT="[Tex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Manufacturers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7984AA7E-2BD2-43BD-B9EF-F9CED703E666}" type="parTrans" cxnId="{7D17EF0B-D808-4F77-8E25-E58272205E73}">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452B6317-8BDC-40A4-9673-E68B617190B7}" type="sibTrans" cxnId="{7D17EF0B-D808-4F77-8E25-E58272205E73}">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ECCB6CE9-5E2F-4670-8119-69671135BD17}">
      <dgm:prSet phldrT="[Text]" custT="1"/>
      <dgm:spPr/>
      <dgm:t>
        <a:bodyPr/>
        <a:lstStyle/>
        <a:p>
          <a:r>
            <a:rPr lang="en-GB" sz="1100" dirty="0" err="1" smtClean="0">
              <a:latin typeface="Verdana" panose="020B0604030504040204" pitchFamily="34" charset="0"/>
              <a:ea typeface="Verdana" panose="020B0604030504040204" pitchFamily="34" charset="0"/>
              <a:cs typeface="Verdana" panose="020B0604030504040204" pitchFamily="34" charset="0"/>
            </a:rPr>
            <a:t>ANSPs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323456C8-A6E8-420D-8B26-154055660F09}" type="parTrans" cxnId="{D677F063-843E-4AB3-A700-884D49083E45}">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EC0FC248-95FF-457E-9F5F-1459E1E194DA}" type="sibTrans" cxnId="{D677F063-843E-4AB3-A700-884D49083E45}">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1F219DED-E5A6-432A-A6D7-932741DA6437}">
      <dgm:prSet phldrT="[Tex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Airlines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E2D0FA4C-E873-49A3-B03F-47D4AB2B3C15}" type="parTrans" cxnId="{E2712EE5-CA16-4C2B-8FF4-D0439C1703C5}">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15B768A4-C5C4-4346-8F32-C1496F89BB03}" type="sibTrans" cxnId="{E2712EE5-CA16-4C2B-8FF4-D0439C1703C5}">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793CB42D-3CA2-4AC8-9E3A-43E91575E21A}">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MROs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2A330C02-6871-470D-816E-70B07EB343B5}" type="parTrans" cxnId="{67C9CD28-64F1-4637-A93E-68FADC9A8C48}">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EA01DEB2-E966-4DD3-B878-66CE259A0208}" type="sibTrans" cxnId="{67C9CD28-64F1-4637-A93E-68FADC9A8C48}">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76E3D07D-B756-437B-80E5-D1E7F5155457}">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Airports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F9AC8703-B40F-4611-A617-F5F3AEA719BD}" type="parTrans" cxnId="{23EBBD8B-E999-42B1-BF8A-1FEFA90E0BBA}">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414DA354-FD1B-4B9B-A751-CBE949B925E9}" type="sibTrans" cxnId="{23EBBD8B-E999-42B1-BF8A-1FEFA90E0BBA}">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539CE079-3A18-4B26-B714-E3F7CEDBEC65}">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GDS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97A63A0D-16AB-4D79-A4B4-9C29922A0211}" type="parTrans" cxnId="{CB30FC22-C190-4700-887C-B5AAD8AF532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930C8A64-FA8E-4AB7-8A4D-AADFF49C655C}" type="sibTrans" cxnId="{CB30FC22-C190-4700-887C-B5AAD8AF532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9E7F0B8D-3EA2-496A-9E1F-AEE7E8052FA3}">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Lessors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409268C-BBD1-4A03-ADFC-83466257057C}" type="parTrans" cxnId="{7FE9CE81-E54B-4933-8356-8DE291EC5841}">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1EB8AA43-40F4-4053-BD71-64930651CA3F}" type="sibTrans" cxnId="{7FE9CE81-E54B-4933-8356-8DE291EC5841}">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76766DA4-68FA-4750-A2F7-91827608205D}">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Ground Handlers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494945E-D860-48D0-9BAB-263899C3CF5C}" type="parTrans" cxnId="{01C5F098-5959-47DD-BAA8-BBBDC5EA85F3}">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AB0EE9AF-57AA-4663-8063-B5E176A7B7D6}" type="sibTrans" cxnId="{01C5F098-5959-47DD-BAA8-BBBDC5EA85F3}">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6D4C33EB-DF54-4DD3-AF18-301AF3133AA3}">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Travel Agents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382BAEA-CFD4-49E8-A077-3FEF1E0B5FFA}" type="parTrans" cxnId="{AAA0AF90-81E2-48D7-A8FB-35A919CB935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91DF84F5-9EDF-4686-A775-F51A65B51788}" type="sibTrans" cxnId="{AAA0AF90-81E2-48D7-A8FB-35A919CB935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AFBB0258-2E34-401E-A275-CC0AD9E39E86}">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Catering</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A096E7D-AC13-4E9C-98A0-EF202A371587}" type="parTrans" cxnId="{7831D253-3F27-4BD6-BE34-70D86CDD7A7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D5C3DE64-57C4-4982-BB67-D2C7AAC6BDDA}" type="sibTrans" cxnId="{7831D253-3F27-4BD6-BE34-70D86CDD7A7C}">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63D6218A-A0FE-45F0-B2B7-9406E2404348}">
      <dgm:prSet custT="1"/>
      <dgm:spPr/>
      <dgm:t>
        <a:bodyPr/>
        <a:lstStyle/>
        <a:p>
          <a:r>
            <a:rPr lang="en-GB" sz="1100" dirty="0" smtClean="0">
              <a:latin typeface="Verdana" panose="020B0604030504040204" pitchFamily="34" charset="0"/>
              <a:ea typeface="Verdana" panose="020B0604030504040204" pitchFamily="34" charset="0"/>
              <a:cs typeface="Verdana" panose="020B0604030504040204" pitchFamily="34" charset="0"/>
            </a:rPr>
            <a:t>Freight Forwarders</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6A4C8E1E-466C-44C6-9FE4-17E85049CE01}" type="parTrans" cxnId="{3B927AF8-4EF6-4B9B-9C1F-878630BF52C7}">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37C33287-8041-424C-A7F3-9F6D05E32A84}" type="sibTrans" cxnId="{3B927AF8-4EF6-4B9B-9C1F-878630BF52C7}">
      <dgm:prSet/>
      <dgm:spPr/>
      <dgm:t>
        <a:bodyPr/>
        <a:lstStyle/>
        <a:p>
          <a:endParaRPr lang="en-GB" sz="1100">
            <a:latin typeface="Verdana" panose="020B0604030504040204" pitchFamily="34" charset="0"/>
            <a:ea typeface="Verdana" panose="020B0604030504040204" pitchFamily="34" charset="0"/>
            <a:cs typeface="Verdana" panose="020B0604030504040204" pitchFamily="34" charset="0"/>
          </a:endParaRPr>
        </a:p>
      </dgm:t>
    </dgm:pt>
    <dgm:pt modelId="{0DD391DB-D61C-475B-A7C5-DC0019AFBE48}">
      <dgm:prSet/>
      <dgm:spPr/>
      <dgm:t>
        <a:bodyPr/>
        <a:lstStyle/>
        <a:p>
          <a:r>
            <a:rPr lang="en-GB" dirty="0" smtClean="0"/>
            <a:t>Regulatory Bodies</a:t>
          </a:r>
        </a:p>
        <a:p>
          <a:r>
            <a:rPr lang="en-GB" dirty="0" smtClean="0"/>
            <a:t>Global Level</a:t>
          </a:r>
        </a:p>
        <a:p>
          <a:r>
            <a:rPr lang="en-GB" dirty="0" smtClean="0"/>
            <a:t>Regional Level </a:t>
          </a:r>
        </a:p>
        <a:p>
          <a:r>
            <a:rPr lang="en-GB" dirty="0" smtClean="0"/>
            <a:t>National </a:t>
          </a:r>
          <a:endParaRPr lang="en-GB" dirty="0"/>
        </a:p>
      </dgm:t>
    </dgm:pt>
    <dgm:pt modelId="{0A75C696-F451-4747-BFE7-0CAE3E0236DA}" type="parTrans" cxnId="{B6D7DA42-55B0-4E42-9855-0B0F3A9197FA}">
      <dgm:prSet/>
      <dgm:spPr/>
      <dgm:t>
        <a:bodyPr/>
        <a:lstStyle/>
        <a:p>
          <a:endParaRPr lang="en-GB"/>
        </a:p>
      </dgm:t>
    </dgm:pt>
    <dgm:pt modelId="{AEE18F54-0202-4251-9C79-2520728A1A10}" type="sibTrans" cxnId="{B6D7DA42-55B0-4E42-9855-0B0F3A9197FA}">
      <dgm:prSet/>
      <dgm:spPr/>
      <dgm:t>
        <a:bodyPr/>
        <a:lstStyle/>
        <a:p>
          <a:endParaRPr lang="en-GB"/>
        </a:p>
      </dgm:t>
    </dgm:pt>
    <dgm:pt modelId="{4BDF0E87-C215-46EA-885F-16C86D458E90}">
      <dgm:prSet/>
      <dgm:spPr/>
      <dgm:t>
        <a:bodyPr/>
        <a:lstStyle/>
        <a:p>
          <a:r>
            <a:rPr lang="en-GB" dirty="0" smtClean="0"/>
            <a:t>Non Governmental Organisations</a:t>
          </a:r>
          <a:endParaRPr lang="en-GB" dirty="0"/>
        </a:p>
      </dgm:t>
    </dgm:pt>
    <dgm:pt modelId="{70D39543-8841-4108-AB3C-37C0D9E4209A}" type="parTrans" cxnId="{EE120A3B-58F1-44C8-9BD6-DD85C173F626}">
      <dgm:prSet/>
      <dgm:spPr/>
      <dgm:t>
        <a:bodyPr/>
        <a:lstStyle/>
        <a:p>
          <a:endParaRPr lang="en-GB"/>
        </a:p>
      </dgm:t>
    </dgm:pt>
    <dgm:pt modelId="{637B913F-6875-4C49-977E-FD572675F2CF}" type="sibTrans" cxnId="{EE120A3B-58F1-44C8-9BD6-DD85C173F626}">
      <dgm:prSet/>
      <dgm:spPr/>
      <dgm:t>
        <a:bodyPr/>
        <a:lstStyle/>
        <a:p>
          <a:endParaRPr lang="en-GB"/>
        </a:p>
      </dgm:t>
    </dgm:pt>
    <dgm:pt modelId="{08FF0CA0-5799-49CB-A085-BA8D8BE6DC21}" type="pres">
      <dgm:prSet presAssocID="{C3FF91C2-F81D-4C51-8922-F65717CF55F4}" presName="hierChild1" presStyleCnt="0">
        <dgm:presLayoutVars>
          <dgm:orgChart val="1"/>
          <dgm:chPref val="1"/>
          <dgm:dir/>
          <dgm:animOne val="branch"/>
          <dgm:animLvl val="lvl"/>
          <dgm:resizeHandles/>
        </dgm:presLayoutVars>
      </dgm:prSet>
      <dgm:spPr/>
      <dgm:t>
        <a:bodyPr/>
        <a:lstStyle/>
        <a:p>
          <a:endParaRPr lang="en-GB"/>
        </a:p>
      </dgm:t>
    </dgm:pt>
    <dgm:pt modelId="{8C590347-2B1E-46DB-8733-1BE70BB4CA9D}" type="pres">
      <dgm:prSet presAssocID="{85FC5525-639D-4B54-BE59-AECA56A49F93}" presName="hierRoot1" presStyleCnt="0">
        <dgm:presLayoutVars>
          <dgm:hierBranch val="init"/>
        </dgm:presLayoutVars>
      </dgm:prSet>
      <dgm:spPr/>
      <dgm:t>
        <a:bodyPr/>
        <a:lstStyle/>
        <a:p>
          <a:endParaRPr lang="en-GB"/>
        </a:p>
      </dgm:t>
    </dgm:pt>
    <dgm:pt modelId="{6F31595E-7E71-4BFE-9FCA-70FF8F9F0973}" type="pres">
      <dgm:prSet presAssocID="{85FC5525-639D-4B54-BE59-AECA56A49F93}" presName="rootComposite1" presStyleCnt="0"/>
      <dgm:spPr/>
      <dgm:t>
        <a:bodyPr/>
        <a:lstStyle/>
        <a:p>
          <a:endParaRPr lang="en-GB"/>
        </a:p>
      </dgm:t>
    </dgm:pt>
    <dgm:pt modelId="{BE5ADE77-CE11-4559-8A07-A1B006C1AFF3}" type="pres">
      <dgm:prSet presAssocID="{85FC5525-639D-4B54-BE59-AECA56A49F93}" presName="rootText1" presStyleLbl="node0" presStyleIdx="0" presStyleCnt="1" custScaleY="308731" custLinFactNeighborX="-25856" custLinFactNeighborY="-16057">
        <dgm:presLayoutVars>
          <dgm:chPref val="3"/>
        </dgm:presLayoutVars>
      </dgm:prSet>
      <dgm:spPr>
        <a:prstGeom prst="flowChartTerminator">
          <a:avLst/>
        </a:prstGeom>
      </dgm:spPr>
      <dgm:t>
        <a:bodyPr/>
        <a:lstStyle/>
        <a:p>
          <a:endParaRPr lang="en-GB"/>
        </a:p>
      </dgm:t>
    </dgm:pt>
    <dgm:pt modelId="{1D915A2D-5A08-400F-9A2F-CF2A7BE6632D}" type="pres">
      <dgm:prSet presAssocID="{85FC5525-639D-4B54-BE59-AECA56A49F93}" presName="rootConnector1" presStyleLbl="node1" presStyleIdx="0" presStyleCnt="0"/>
      <dgm:spPr/>
      <dgm:t>
        <a:bodyPr/>
        <a:lstStyle/>
        <a:p>
          <a:endParaRPr lang="en-GB"/>
        </a:p>
      </dgm:t>
    </dgm:pt>
    <dgm:pt modelId="{9A9A0DA1-3A99-4E9A-A15F-0282CC19330E}" type="pres">
      <dgm:prSet presAssocID="{85FC5525-639D-4B54-BE59-AECA56A49F93}" presName="hierChild2" presStyleCnt="0"/>
      <dgm:spPr/>
      <dgm:t>
        <a:bodyPr/>
        <a:lstStyle/>
        <a:p>
          <a:endParaRPr lang="en-GB"/>
        </a:p>
      </dgm:t>
    </dgm:pt>
    <dgm:pt modelId="{B9274ADB-9983-463B-B468-98FD2135D85C}" type="pres">
      <dgm:prSet presAssocID="{7984AA7E-2BD2-43BD-B9EF-F9CED703E666}" presName="Name64" presStyleLbl="parChTrans1D2" presStyleIdx="0" presStyleCnt="12"/>
      <dgm:spPr/>
      <dgm:t>
        <a:bodyPr/>
        <a:lstStyle/>
        <a:p>
          <a:endParaRPr lang="en-GB"/>
        </a:p>
      </dgm:t>
    </dgm:pt>
    <dgm:pt modelId="{EF9CCE12-9A8B-4D5E-8CEE-CA50FC54E67A}" type="pres">
      <dgm:prSet presAssocID="{FEEA1A9C-607B-4FE9-8C05-641501116DCB}" presName="hierRoot2" presStyleCnt="0">
        <dgm:presLayoutVars>
          <dgm:hierBranch val="init"/>
        </dgm:presLayoutVars>
      </dgm:prSet>
      <dgm:spPr/>
      <dgm:t>
        <a:bodyPr/>
        <a:lstStyle/>
        <a:p>
          <a:endParaRPr lang="en-GB"/>
        </a:p>
      </dgm:t>
    </dgm:pt>
    <dgm:pt modelId="{DC5BAF5E-38D4-42F4-A295-B2A5AE5ADB72}" type="pres">
      <dgm:prSet presAssocID="{FEEA1A9C-607B-4FE9-8C05-641501116DCB}" presName="rootComposite" presStyleCnt="0"/>
      <dgm:spPr/>
      <dgm:t>
        <a:bodyPr/>
        <a:lstStyle/>
        <a:p>
          <a:endParaRPr lang="en-GB"/>
        </a:p>
      </dgm:t>
    </dgm:pt>
    <dgm:pt modelId="{DC5475A7-4FEF-47C5-9542-FDCA2952F221}" type="pres">
      <dgm:prSet presAssocID="{FEEA1A9C-607B-4FE9-8C05-641501116DCB}" presName="rootText" presStyleLbl="node2" presStyleIdx="0"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E6843372-D5E3-45BA-91C6-46C603F83469}" type="pres">
      <dgm:prSet presAssocID="{FEEA1A9C-607B-4FE9-8C05-641501116DCB}" presName="rootConnector" presStyleLbl="node2" presStyleIdx="0" presStyleCnt="11"/>
      <dgm:spPr/>
      <dgm:t>
        <a:bodyPr/>
        <a:lstStyle/>
        <a:p>
          <a:endParaRPr lang="en-GB"/>
        </a:p>
      </dgm:t>
    </dgm:pt>
    <dgm:pt modelId="{DC78243C-2C52-444A-A3EC-76397B24EF96}" type="pres">
      <dgm:prSet presAssocID="{FEEA1A9C-607B-4FE9-8C05-641501116DCB}" presName="hierChild4" presStyleCnt="0"/>
      <dgm:spPr/>
      <dgm:t>
        <a:bodyPr/>
        <a:lstStyle/>
        <a:p>
          <a:endParaRPr lang="en-GB"/>
        </a:p>
      </dgm:t>
    </dgm:pt>
    <dgm:pt modelId="{16EA1D09-4919-4ABE-90D7-6E28E463024F}" type="pres">
      <dgm:prSet presAssocID="{FEEA1A9C-607B-4FE9-8C05-641501116DCB}" presName="hierChild5" presStyleCnt="0"/>
      <dgm:spPr/>
      <dgm:t>
        <a:bodyPr/>
        <a:lstStyle/>
        <a:p>
          <a:endParaRPr lang="en-GB"/>
        </a:p>
      </dgm:t>
    </dgm:pt>
    <dgm:pt modelId="{84066BE5-1DC6-4B1C-BE6C-84BAFF49D10F}" type="pres">
      <dgm:prSet presAssocID="{2A330C02-6871-470D-816E-70B07EB343B5}" presName="Name64" presStyleLbl="parChTrans1D2" presStyleIdx="1" presStyleCnt="12"/>
      <dgm:spPr/>
      <dgm:t>
        <a:bodyPr/>
        <a:lstStyle/>
        <a:p>
          <a:endParaRPr lang="en-GB"/>
        </a:p>
      </dgm:t>
    </dgm:pt>
    <dgm:pt modelId="{B9C12D73-F7DF-4A09-BDC4-2C7EFD23E084}" type="pres">
      <dgm:prSet presAssocID="{793CB42D-3CA2-4AC8-9E3A-43E91575E21A}" presName="hierRoot2" presStyleCnt="0">
        <dgm:presLayoutVars>
          <dgm:hierBranch val="init"/>
        </dgm:presLayoutVars>
      </dgm:prSet>
      <dgm:spPr/>
      <dgm:t>
        <a:bodyPr/>
        <a:lstStyle/>
        <a:p>
          <a:endParaRPr lang="en-GB"/>
        </a:p>
      </dgm:t>
    </dgm:pt>
    <dgm:pt modelId="{06141E74-AE6B-47C5-8E5F-18C33C2C1C1B}" type="pres">
      <dgm:prSet presAssocID="{793CB42D-3CA2-4AC8-9E3A-43E91575E21A}" presName="rootComposite" presStyleCnt="0"/>
      <dgm:spPr/>
      <dgm:t>
        <a:bodyPr/>
        <a:lstStyle/>
        <a:p>
          <a:endParaRPr lang="en-GB"/>
        </a:p>
      </dgm:t>
    </dgm:pt>
    <dgm:pt modelId="{47BFB8BD-F31D-45B5-BD95-9E2F06815BCF}" type="pres">
      <dgm:prSet presAssocID="{793CB42D-3CA2-4AC8-9E3A-43E91575E21A}" presName="rootText" presStyleLbl="node2" presStyleIdx="1"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2F1180B8-6154-42B6-813C-5E70791099A8}" type="pres">
      <dgm:prSet presAssocID="{793CB42D-3CA2-4AC8-9E3A-43E91575E21A}" presName="rootConnector" presStyleLbl="node2" presStyleIdx="1" presStyleCnt="11"/>
      <dgm:spPr/>
      <dgm:t>
        <a:bodyPr/>
        <a:lstStyle/>
        <a:p>
          <a:endParaRPr lang="en-GB"/>
        </a:p>
      </dgm:t>
    </dgm:pt>
    <dgm:pt modelId="{D9BAE503-EBAD-42AE-98F3-0FD3F1573C07}" type="pres">
      <dgm:prSet presAssocID="{793CB42D-3CA2-4AC8-9E3A-43E91575E21A}" presName="hierChild4" presStyleCnt="0"/>
      <dgm:spPr/>
      <dgm:t>
        <a:bodyPr/>
        <a:lstStyle/>
        <a:p>
          <a:endParaRPr lang="en-GB"/>
        </a:p>
      </dgm:t>
    </dgm:pt>
    <dgm:pt modelId="{D354D8F9-5090-4B60-A56F-807C0895671C}" type="pres">
      <dgm:prSet presAssocID="{793CB42D-3CA2-4AC8-9E3A-43E91575E21A}" presName="hierChild5" presStyleCnt="0"/>
      <dgm:spPr/>
      <dgm:t>
        <a:bodyPr/>
        <a:lstStyle/>
        <a:p>
          <a:endParaRPr lang="en-GB"/>
        </a:p>
      </dgm:t>
    </dgm:pt>
    <dgm:pt modelId="{B18E3D2F-A4D5-4719-92CB-3E02212F6F8D}" type="pres">
      <dgm:prSet presAssocID="{323456C8-A6E8-420D-8B26-154055660F09}" presName="Name64" presStyleLbl="parChTrans1D2" presStyleIdx="2" presStyleCnt="12"/>
      <dgm:spPr/>
      <dgm:t>
        <a:bodyPr/>
        <a:lstStyle/>
        <a:p>
          <a:endParaRPr lang="en-GB"/>
        </a:p>
      </dgm:t>
    </dgm:pt>
    <dgm:pt modelId="{04CD4C34-2161-421D-99D6-FF5506B39D91}" type="pres">
      <dgm:prSet presAssocID="{ECCB6CE9-5E2F-4670-8119-69671135BD17}" presName="hierRoot2" presStyleCnt="0">
        <dgm:presLayoutVars>
          <dgm:hierBranch val="init"/>
        </dgm:presLayoutVars>
      </dgm:prSet>
      <dgm:spPr/>
      <dgm:t>
        <a:bodyPr/>
        <a:lstStyle/>
        <a:p>
          <a:endParaRPr lang="en-GB"/>
        </a:p>
      </dgm:t>
    </dgm:pt>
    <dgm:pt modelId="{638C944B-A72C-458A-803F-90342BFC075F}" type="pres">
      <dgm:prSet presAssocID="{ECCB6CE9-5E2F-4670-8119-69671135BD17}" presName="rootComposite" presStyleCnt="0"/>
      <dgm:spPr/>
      <dgm:t>
        <a:bodyPr/>
        <a:lstStyle/>
        <a:p>
          <a:endParaRPr lang="en-GB"/>
        </a:p>
      </dgm:t>
    </dgm:pt>
    <dgm:pt modelId="{C79750BD-31F0-4766-9B3C-9F0EC67E145F}" type="pres">
      <dgm:prSet presAssocID="{ECCB6CE9-5E2F-4670-8119-69671135BD17}" presName="rootText" presStyleLbl="node2" presStyleIdx="2"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D43016B0-7E85-42E3-84D0-5B4A5F862526}" type="pres">
      <dgm:prSet presAssocID="{ECCB6CE9-5E2F-4670-8119-69671135BD17}" presName="rootConnector" presStyleLbl="node2" presStyleIdx="2" presStyleCnt="11"/>
      <dgm:spPr/>
      <dgm:t>
        <a:bodyPr/>
        <a:lstStyle/>
        <a:p>
          <a:endParaRPr lang="en-GB"/>
        </a:p>
      </dgm:t>
    </dgm:pt>
    <dgm:pt modelId="{73D7DA97-3F34-49DE-8688-0A3BBBA6D825}" type="pres">
      <dgm:prSet presAssocID="{ECCB6CE9-5E2F-4670-8119-69671135BD17}" presName="hierChild4" presStyleCnt="0"/>
      <dgm:spPr/>
      <dgm:t>
        <a:bodyPr/>
        <a:lstStyle/>
        <a:p>
          <a:endParaRPr lang="en-GB"/>
        </a:p>
      </dgm:t>
    </dgm:pt>
    <dgm:pt modelId="{8E79450D-A684-4AEC-8D5F-7DEB23A94F65}" type="pres">
      <dgm:prSet presAssocID="{ECCB6CE9-5E2F-4670-8119-69671135BD17}" presName="hierChild5" presStyleCnt="0"/>
      <dgm:spPr/>
      <dgm:t>
        <a:bodyPr/>
        <a:lstStyle/>
        <a:p>
          <a:endParaRPr lang="en-GB"/>
        </a:p>
      </dgm:t>
    </dgm:pt>
    <dgm:pt modelId="{232F1B08-79DD-4DF1-8187-CF80AC6A794B}" type="pres">
      <dgm:prSet presAssocID="{6A4C8E1E-466C-44C6-9FE4-17E85049CE01}" presName="Name64" presStyleLbl="parChTrans1D2" presStyleIdx="3" presStyleCnt="12"/>
      <dgm:spPr/>
      <dgm:t>
        <a:bodyPr/>
        <a:lstStyle/>
        <a:p>
          <a:endParaRPr lang="en-GB"/>
        </a:p>
      </dgm:t>
    </dgm:pt>
    <dgm:pt modelId="{4F5E93DA-210A-4219-A005-8EEC226163C8}" type="pres">
      <dgm:prSet presAssocID="{63D6218A-A0FE-45F0-B2B7-9406E2404348}" presName="hierRoot2" presStyleCnt="0">
        <dgm:presLayoutVars>
          <dgm:hierBranch val="init"/>
        </dgm:presLayoutVars>
      </dgm:prSet>
      <dgm:spPr/>
      <dgm:t>
        <a:bodyPr/>
        <a:lstStyle/>
        <a:p>
          <a:endParaRPr lang="en-GB"/>
        </a:p>
      </dgm:t>
    </dgm:pt>
    <dgm:pt modelId="{4B92EEE8-55E4-4C20-85B7-13C2DD9977BC}" type="pres">
      <dgm:prSet presAssocID="{63D6218A-A0FE-45F0-B2B7-9406E2404348}" presName="rootComposite" presStyleCnt="0"/>
      <dgm:spPr/>
      <dgm:t>
        <a:bodyPr/>
        <a:lstStyle/>
        <a:p>
          <a:endParaRPr lang="en-GB"/>
        </a:p>
      </dgm:t>
    </dgm:pt>
    <dgm:pt modelId="{01C1025C-7A19-47C6-AC6F-F48199207800}" type="pres">
      <dgm:prSet presAssocID="{63D6218A-A0FE-45F0-B2B7-9406E2404348}" presName="rootText" presStyleLbl="node2" presStyleIdx="3" presStyleCnt="11" custScaleX="139112" custLinFactNeighborX="52651" custLinFactNeighborY="-3520">
        <dgm:presLayoutVars>
          <dgm:chPref val="3"/>
        </dgm:presLayoutVars>
      </dgm:prSet>
      <dgm:spPr>
        <a:prstGeom prst="flowChartTerminator">
          <a:avLst/>
        </a:prstGeom>
      </dgm:spPr>
      <dgm:t>
        <a:bodyPr/>
        <a:lstStyle/>
        <a:p>
          <a:endParaRPr lang="en-GB"/>
        </a:p>
      </dgm:t>
    </dgm:pt>
    <dgm:pt modelId="{9BD5ED17-FC71-4668-8A1C-AB1208FC6A7C}" type="pres">
      <dgm:prSet presAssocID="{63D6218A-A0FE-45F0-B2B7-9406E2404348}" presName="rootConnector" presStyleLbl="node2" presStyleIdx="3" presStyleCnt="11"/>
      <dgm:spPr/>
      <dgm:t>
        <a:bodyPr/>
        <a:lstStyle/>
        <a:p>
          <a:endParaRPr lang="en-GB"/>
        </a:p>
      </dgm:t>
    </dgm:pt>
    <dgm:pt modelId="{400B7343-B9ED-4794-BD83-5076C84C5F4F}" type="pres">
      <dgm:prSet presAssocID="{63D6218A-A0FE-45F0-B2B7-9406E2404348}" presName="hierChild4" presStyleCnt="0"/>
      <dgm:spPr/>
      <dgm:t>
        <a:bodyPr/>
        <a:lstStyle/>
        <a:p>
          <a:endParaRPr lang="en-GB"/>
        </a:p>
      </dgm:t>
    </dgm:pt>
    <dgm:pt modelId="{13054343-8263-4242-B8D8-32EC174C51A4}" type="pres">
      <dgm:prSet presAssocID="{63D6218A-A0FE-45F0-B2B7-9406E2404348}" presName="hierChild5" presStyleCnt="0"/>
      <dgm:spPr/>
      <dgm:t>
        <a:bodyPr/>
        <a:lstStyle/>
        <a:p>
          <a:endParaRPr lang="en-GB"/>
        </a:p>
      </dgm:t>
    </dgm:pt>
    <dgm:pt modelId="{0915D6E5-8627-4DFB-9800-5AD103B9A956}" type="pres">
      <dgm:prSet presAssocID="{6494945E-D860-48D0-9BAB-263899C3CF5C}" presName="Name64" presStyleLbl="parChTrans1D2" presStyleIdx="4" presStyleCnt="12"/>
      <dgm:spPr/>
      <dgm:t>
        <a:bodyPr/>
        <a:lstStyle/>
        <a:p>
          <a:endParaRPr lang="en-GB"/>
        </a:p>
      </dgm:t>
    </dgm:pt>
    <dgm:pt modelId="{9B3DC7EF-1605-4AF8-A931-AF7D41A59308}" type="pres">
      <dgm:prSet presAssocID="{76766DA4-68FA-4750-A2F7-91827608205D}" presName="hierRoot2" presStyleCnt="0">
        <dgm:presLayoutVars>
          <dgm:hierBranch val="init"/>
        </dgm:presLayoutVars>
      </dgm:prSet>
      <dgm:spPr/>
      <dgm:t>
        <a:bodyPr/>
        <a:lstStyle/>
        <a:p>
          <a:endParaRPr lang="en-GB"/>
        </a:p>
      </dgm:t>
    </dgm:pt>
    <dgm:pt modelId="{845F7B56-0099-4FCC-8B53-9C7D123B50FB}" type="pres">
      <dgm:prSet presAssocID="{76766DA4-68FA-4750-A2F7-91827608205D}" presName="rootComposite" presStyleCnt="0"/>
      <dgm:spPr/>
      <dgm:t>
        <a:bodyPr/>
        <a:lstStyle/>
        <a:p>
          <a:endParaRPr lang="en-GB"/>
        </a:p>
      </dgm:t>
    </dgm:pt>
    <dgm:pt modelId="{CD094C58-B1E9-44A9-85B6-E2A90A3D67B0}" type="pres">
      <dgm:prSet presAssocID="{76766DA4-68FA-4750-A2F7-91827608205D}" presName="rootText" presStyleLbl="node2" presStyleIdx="4"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B45884A9-159F-4754-9855-8134D0E7F2F0}" type="pres">
      <dgm:prSet presAssocID="{76766DA4-68FA-4750-A2F7-91827608205D}" presName="rootConnector" presStyleLbl="node2" presStyleIdx="4" presStyleCnt="11"/>
      <dgm:spPr/>
      <dgm:t>
        <a:bodyPr/>
        <a:lstStyle/>
        <a:p>
          <a:endParaRPr lang="en-GB"/>
        </a:p>
      </dgm:t>
    </dgm:pt>
    <dgm:pt modelId="{B718710B-6AA5-4522-90A7-F5431B2CA097}" type="pres">
      <dgm:prSet presAssocID="{76766DA4-68FA-4750-A2F7-91827608205D}" presName="hierChild4" presStyleCnt="0"/>
      <dgm:spPr/>
      <dgm:t>
        <a:bodyPr/>
        <a:lstStyle/>
        <a:p>
          <a:endParaRPr lang="en-GB"/>
        </a:p>
      </dgm:t>
    </dgm:pt>
    <dgm:pt modelId="{78672817-0204-4517-B0E9-EE36AD2F106D}" type="pres">
      <dgm:prSet presAssocID="{76766DA4-68FA-4750-A2F7-91827608205D}" presName="hierChild5" presStyleCnt="0"/>
      <dgm:spPr/>
      <dgm:t>
        <a:bodyPr/>
        <a:lstStyle/>
        <a:p>
          <a:endParaRPr lang="en-GB"/>
        </a:p>
      </dgm:t>
    </dgm:pt>
    <dgm:pt modelId="{7078AA17-5E35-46C3-AD37-0E8D13F44BED}" type="pres">
      <dgm:prSet presAssocID="{6382BAEA-CFD4-49E8-A077-3FEF1E0B5FFA}" presName="Name64" presStyleLbl="parChTrans1D2" presStyleIdx="5" presStyleCnt="12"/>
      <dgm:spPr/>
      <dgm:t>
        <a:bodyPr/>
        <a:lstStyle/>
        <a:p>
          <a:endParaRPr lang="en-GB"/>
        </a:p>
      </dgm:t>
    </dgm:pt>
    <dgm:pt modelId="{A19EF35B-A007-443F-871D-F3CC73DBA547}" type="pres">
      <dgm:prSet presAssocID="{6D4C33EB-DF54-4DD3-AF18-301AF3133AA3}" presName="hierRoot2" presStyleCnt="0">
        <dgm:presLayoutVars>
          <dgm:hierBranch val="init"/>
        </dgm:presLayoutVars>
      </dgm:prSet>
      <dgm:spPr/>
      <dgm:t>
        <a:bodyPr/>
        <a:lstStyle/>
        <a:p>
          <a:endParaRPr lang="en-GB"/>
        </a:p>
      </dgm:t>
    </dgm:pt>
    <dgm:pt modelId="{471599B7-A9B7-4E4F-9189-26DC34CA7730}" type="pres">
      <dgm:prSet presAssocID="{6D4C33EB-DF54-4DD3-AF18-301AF3133AA3}" presName="rootComposite" presStyleCnt="0"/>
      <dgm:spPr/>
      <dgm:t>
        <a:bodyPr/>
        <a:lstStyle/>
        <a:p>
          <a:endParaRPr lang="en-GB"/>
        </a:p>
      </dgm:t>
    </dgm:pt>
    <dgm:pt modelId="{CC7701CC-E479-47E1-A996-8459439851D4}" type="pres">
      <dgm:prSet presAssocID="{6D4C33EB-DF54-4DD3-AF18-301AF3133AA3}" presName="rootText" presStyleLbl="node2" presStyleIdx="5"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15C4AB0F-4804-4A93-A1BA-99341F880EC3}" type="pres">
      <dgm:prSet presAssocID="{6D4C33EB-DF54-4DD3-AF18-301AF3133AA3}" presName="rootConnector" presStyleLbl="node2" presStyleIdx="5" presStyleCnt="11"/>
      <dgm:spPr/>
      <dgm:t>
        <a:bodyPr/>
        <a:lstStyle/>
        <a:p>
          <a:endParaRPr lang="en-GB"/>
        </a:p>
      </dgm:t>
    </dgm:pt>
    <dgm:pt modelId="{0950C665-BE0B-4F32-BDF0-7FBF9812EF25}" type="pres">
      <dgm:prSet presAssocID="{6D4C33EB-DF54-4DD3-AF18-301AF3133AA3}" presName="hierChild4" presStyleCnt="0"/>
      <dgm:spPr/>
      <dgm:t>
        <a:bodyPr/>
        <a:lstStyle/>
        <a:p>
          <a:endParaRPr lang="en-GB"/>
        </a:p>
      </dgm:t>
    </dgm:pt>
    <dgm:pt modelId="{A5E8BC88-6DEA-4B68-92F8-3C3697BACBD8}" type="pres">
      <dgm:prSet presAssocID="{6D4C33EB-DF54-4DD3-AF18-301AF3133AA3}" presName="hierChild5" presStyleCnt="0"/>
      <dgm:spPr/>
      <dgm:t>
        <a:bodyPr/>
        <a:lstStyle/>
        <a:p>
          <a:endParaRPr lang="en-GB"/>
        </a:p>
      </dgm:t>
    </dgm:pt>
    <dgm:pt modelId="{4EC0380D-DE65-4CCC-9CA1-C589C3ECEF13}" type="pres">
      <dgm:prSet presAssocID="{6A096E7D-AC13-4E9C-98A0-EF202A371587}" presName="Name64" presStyleLbl="parChTrans1D2" presStyleIdx="6" presStyleCnt="12"/>
      <dgm:spPr/>
      <dgm:t>
        <a:bodyPr/>
        <a:lstStyle/>
        <a:p>
          <a:endParaRPr lang="en-GB"/>
        </a:p>
      </dgm:t>
    </dgm:pt>
    <dgm:pt modelId="{76951A94-E42D-4F59-9672-E6FD0C68A85C}" type="pres">
      <dgm:prSet presAssocID="{AFBB0258-2E34-401E-A275-CC0AD9E39E86}" presName="hierRoot2" presStyleCnt="0">
        <dgm:presLayoutVars>
          <dgm:hierBranch val="init"/>
        </dgm:presLayoutVars>
      </dgm:prSet>
      <dgm:spPr/>
      <dgm:t>
        <a:bodyPr/>
        <a:lstStyle/>
        <a:p>
          <a:endParaRPr lang="en-GB"/>
        </a:p>
      </dgm:t>
    </dgm:pt>
    <dgm:pt modelId="{F81F243D-0BA5-4F99-9255-5CA4D97A2457}" type="pres">
      <dgm:prSet presAssocID="{AFBB0258-2E34-401E-A275-CC0AD9E39E86}" presName="rootComposite" presStyleCnt="0"/>
      <dgm:spPr/>
      <dgm:t>
        <a:bodyPr/>
        <a:lstStyle/>
        <a:p>
          <a:endParaRPr lang="en-GB"/>
        </a:p>
      </dgm:t>
    </dgm:pt>
    <dgm:pt modelId="{5E2B0CF4-3C72-409B-AF82-710DE1217F63}" type="pres">
      <dgm:prSet presAssocID="{AFBB0258-2E34-401E-A275-CC0AD9E39E86}" presName="rootText" presStyleLbl="node2" presStyleIdx="6"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05FD01CE-A79A-4780-9BF3-D8A6BA7A3789}" type="pres">
      <dgm:prSet presAssocID="{AFBB0258-2E34-401E-A275-CC0AD9E39E86}" presName="rootConnector" presStyleLbl="node2" presStyleIdx="6" presStyleCnt="11"/>
      <dgm:spPr/>
      <dgm:t>
        <a:bodyPr/>
        <a:lstStyle/>
        <a:p>
          <a:endParaRPr lang="en-GB"/>
        </a:p>
      </dgm:t>
    </dgm:pt>
    <dgm:pt modelId="{0A49BB51-B326-4EB9-BB4F-6F52D494B4E4}" type="pres">
      <dgm:prSet presAssocID="{AFBB0258-2E34-401E-A275-CC0AD9E39E86}" presName="hierChild4" presStyleCnt="0"/>
      <dgm:spPr/>
      <dgm:t>
        <a:bodyPr/>
        <a:lstStyle/>
        <a:p>
          <a:endParaRPr lang="en-GB"/>
        </a:p>
      </dgm:t>
    </dgm:pt>
    <dgm:pt modelId="{92F28B3B-DE5B-4F03-87BC-50714F2CED1A}" type="pres">
      <dgm:prSet presAssocID="{AFBB0258-2E34-401E-A275-CC0AD9E39E86}" presName="hierChild5" presStyleCnt="0"/>
      <dgm:spPr/>
      <dgm:t>
        <a:bodyPr/>
        <a:lstStyle/>
        <a:p>
          <a:endParaRPr lang="en-GB"/>
        </a:p>
      </dgm:t>
    </dgm:pt>
    <dgm:pt modelId="{98729F0E-C62E-4401-99A9-5140874D62D7}" type="pres">
      <dgm:prSet presAssocID="{6409268C-BBD1-4A03-ADFC-83466257057C}" presName="Name64" presStyleLbl="parChTrans1D2" presStyleIdx="7" presStyleCnt="12"/>
      <dgm:spPr/>
      <dgm:t>
        <a:bodyPr/>
        <a:lstStyle/>
        <a:p>
          <a:endParaRPr lang="en-GB"/>
        </a:p>
      </dgm:t>
    </dgm:pt>
    <dgm:pt modelId="{4916DD53-90E7-4394-9B7E-4E98DA124F21}" type="pres">
      <dgm:prSet presAssocID="{9E7F0B8D-3EA2-496A-9E1F-AEE7E8052FA3}" presName="hierRoot2" presStyleCnt="0">
        <dgm:presLayoutVars>
          <dgm:hierBranch val="init"/>
        </dgm:presLayoutVars>
      </dgm:prSet>
      <dgm:spPr/>
      <dgm:t>
        <a:bodyPr/>
        <a:lstStyle/>
        <a:p>
          <a:endParaRPr lang="en-GB"/>
        </a:p>
      </dgm:t>
    </dgm:pt>
    <dgm:pt modelId="{299A8415-2CF5-4B97-A3D1-FD91192F2087}" type="pres">
      <dgm:prSet presAssocID="{9E7F0B8D-3EA2-496A-9E1F-AEE7E8052FA3}" presName="rootComposite" presStyleCnt="0"/>
      <dgm:spPr/>
      <dgm:t>
        <a:bodyPr/>
        <a:lstStyle/>
        <a:p>
          <a:endParaRPr lang="en-GB"/>
        </a:p>
      </dgm:t>
    </dgm:pt>
    <dgm:pt modelId="{04C19257-09B5-4EE9-B943-430302C2C917}" type="pres">
      <dgm:prSet presAssocID="{9E7F0B8D-3EA2-496A-9E1F-AEE7E8052FA3}" presName="rootText" presStyleLbl="node2" presStyleIdx="7" presStyleCnt="11" custScaleX="146168" custLinFactNeighborX="50007" custLinFactNeighborY="369">
        <dgm:presLayoutVars>
          <dgm:chPref val="3"/>
        </dgm:presLayoutVars>
      </dgm:prSet>
      <dgm:spPr>
        <a:prstGeom prst="flowChartTerminator">
          <a:avLst/>
        </a:prstGeom>
      </dgm:spPr>
      <dgm:t>
        <a:bodyPr/>
        <a:lstStyle/>
        <a:p>
          <a:endParaRPr lang="en-GB"/>
        </a:p>
      </dgm:t>
    </dgm:pt>
    <dgm:pt modelId="{3CA5A244-25D8-4E50-A44B-8A5B5587AE5A}" type="pres">
      <dgm:prSet presAssocID="{9E7F0B8D-3EA2-496A-9E1F-AEE7E8052FA3}" presName="rootConnector" presStyleLbl="node2" presStyleIdx="7" presStyleCnt="11"/>
      <dgm:spPr/>
      <dgm:t>
        <a:bodyPr/>
        <a:lstStyle/>
        <a:p>
          <a:endParaRPr lang="en-GB"/>
        </a:p>
      </dgm:t>
    </dgm:pt>
    <dgm:pt modelId="{0909109A-382D-4A44-AE75-8FE7FFA926A5}" type="pres">
      <dgm:prSet presAssocID="{9E7F0B8D-3EA2-496A-9E1F-AEE7E8052FA3}" presName="hierChild4" presStyleCnt="0"/>
      <dgm:spPr/>
      <dgm:t>
        <a:bodyPr/>
        <a:lstStyle/>
        <a:p>
          <a:endParaRPr lang="en-GB"/>
        </a:p>
      </dgm:t>
    </dgm:pt>
    <dgm:pt modelId="{75BB5080-9DB8-49D7-9064-C5812C15037E}" type="pres">
      <dgm:prSet presAssocID="{9E7F0B8D-3EA2-496A-9E1F-AEE7E8052FA3}" presName="hierChild5" presStyleCnt="0"/>
      <dgm:spPr/>
      <dgm:t>
        <a:bodyPr/>
        <a:lstStyle/>
        <a:p>
          <a:endParaRPr lang="en-GB"/>
        </a:p>
      </dgm:t>
    </dgm:pt>
    <dgm:pt modelId="{48ABF378-7D2F-400A-BE72-D68F7CFE06E0}" type="pres">
      <dgm:prSet presAssocID="{97A63A0D-16AB-4D79-A4B4-9C29922A0211}" presName="Name64" presStyleLbl="parChTrans1D2" presStyleIdx="8" presStyleCnt="12"/>
      <dgm:spPr/>
      <dgm:t>
        <a:bodyPr/>
        <a:lstStyle/>
        <a:p>
          <a:endParaRPr lang="en-GB"/>
        </a:p>
      </dgm:t>
    </dgm:pt>
    <dgm:pt modelId="{16F2C781-0029-4E6E-B5F7-DC05AE114B25}" type="pres">
      <dgm:prSet presAssocID="{539CE079-3A18-4B26-B714-E3F7CEDBEC65}" presName="hierRoot2" presStyleCnt="0">
        <dgm:presLayoutVars>
          <dgm:hierBranch val="init"/>
        </dgm:presLayoutVars>
      </dgm:prSet>
      <dgm:spPr/>
      <dgm:t>
        <a:bodyPr/>
        <a:lstStyle/>
        <a:p>
          <a:endParaRPr lang="en-GB"/>
        </a:p>
      </dgm:t>
    </dgm:pt>
    <dgm:pt modelId="{6CFB34A6-9361-4455-B96B-0DC5D42B92DB}" type="pres">
      <dgm:prSet presAssocID="{539CE079-3A18-4B26-B714-E3F7CEDBEC65}" presName="rootComposite" presStyleCnt="0"/>
      <dgm:spPr/>
      <dgm:t>
        <a:bodyPr/>
        <a:lstStyle/>
        <a:p>
          <a:endParaRPr lang="en-GB"/>
        </a:p>
      </dgm:t>
    </dgm:pt>
    <dgm:pt modelId="{C9DEC9EE-DD39-46EC-8387-0F822B2F178D}" type="pres">
      <dgm:prSet presAssocID="{539CE079-3A18-4B26-B714-E3F7CEDBEC65}" presName="rootText" presStyleLbl="node2" presStyleIdx="8" presStyleCnt="11" custScaleX="146168" custLinFactNeighborX="50007" custLinFactNeighborY="-5081">
        <dgm:presLayoutVars>
          <dgm:chPref val="3"/>
        </dgm:presLayoutVars>
      </dgm:prSet>
      <dgm:spPr>
        <a:prstGeom prst="flowChartTerminator">
          <a:avLst/>
        </a:prstGeom>
      </dgm:spPr>
      <dgm:t>
        <a:bodyPr/>
        <a:lstStyle/>
        <a:p>
          <a:endParaRPr lang="en-GB"/>
        </a:p>
      </dgm:t>
    </dgm:pt>
    <dgm:pt modelId="{ED9E7E30-8D0A-4112-8D50-06E72F1DC383}" type="pres">
      <dgm:prSet presAssocID="{539CE079-3A18-4B26-B714-E3F7CEDBEC65}" presName="rootConnector" presStyleLbl="node2" presStyleIdx="8" presStyleCnt="11"/>
      <dgm:spPr/>
      <dgm:t>
        <a:bodyPr/>
        <a:lstStyle/>
        <a:p>
          <a:endParaRPr lang="en-GB"/>
        </a:p>
      </dgm:t>
    </dgm:pt>
    <dgm:pt modelId="{30C2FCDC-8324-4290-A0C9-A1DFD79CD33E}" type="pres">
      <dgm:prSet presAssocID="{539CE079-3A18-4B26-B714-E3F7CEDBEC65}" presName="hierChild4" presStyleCnt="0"/>
      <dgm:spPr/>
      <dgm:t>
        <a:bodyPr/>
        <a:lstStyle/>
        <a:p>
          <a:endParaRPr lang="en-GB"/>
        </a:p>
      </dgm:t>
    </dgm:pt>
    <dgm:pt modelId="{818B637B-1724-468B-BC29-3F40EA48B7F6}" type="pres">
      <dgm:prSet presAssocID="{539CE079-3A18-4B26-B714-E3F7CEDBEC65}" presName="hierChild5" presStyleCnt="0"/>
      <dgm:spPr/>
      <dgm:t>
        <a:bodyPr/>
        <a:lstStyle/>
        <a:p>
          <a:endParaRPr lang="en-GB"/>
        </a:p>
      </dgm:t>
    </dgm:pt>
    <dgm:pt modelId="{144B50B7-96B0-496E-BC80-A0F4F909A428}" type="pres">
      <dgm:prSet presAssocID="{F9AC8703-B40F-4611-A617-F5F3AEA719BD}" presName="Name64" presStyleLbl="parChTrans1D2" presStyleIdx="9" presStyleCnt="12"/>
      <dgm:spPr/>
      <dgm:t>
        <a:bodyPr/>
        <a:lstStyle/>
        <a:p>
          <a:endParaRPr lang="en-GB"/>
        </a:p>
      </dgm:t>
    </dgm:pt>
    <dgm:pt modelId="{8D62BAA7-01BE-4260-8E9C-20DAA2D3DF07}" type="pres">
      <dgm:prSet presAssocID="{76E3D07D-B756-437B-80E5-D1E7F5155457}" presName="hierRoot2" presStyleCnt="0">
        <dgm:presLayoutVars>
          <dgm:hierBranch val="init"/>
        </dgm:presLayoutVars>
      </dgm:prSet>
      <dgm:spPr/>
      <dgm:t>
        <a:bodyPr/>
        <a:lstStyle/>
        <a:p>
          <a:endParaRPr lang="en-GB"/>
        </a:p>
      </dgm:t>
    </dgm:pt>
    <dgm:pt modelId="{EAB1FA00-BE5E-43E0-903D-DE3D614A2AF6}" type="pres">
      <dgm:prSet presAssocID="{76E3D07D-B756-437B-80E5-D1E7F5155457}" presName="rootComposite" presStyleCnt="0"/>
      <dgm:spPr/>
      <dgm:t>
        <a:bodyPr/>
        <a:lstStyle/>
        <a:p>
          <a:endParaRPr lang="en-GB"/>
        </a:p>
      </dgm:t>
    </dgm:pt>
    <dgm:pt modelId="{50F98023-B620-41A2-A46E-A4853569D935}" type="pres">
      <dgm:prSet presAssocID="{76E3D07D-B756-437B-80E5-D1E7F5155457}" presName="rootText" presStyleLbl="node2" presStyleIdx="9" presStyleCnt="11" custScaleX="146168" custLinFactNeighborX="50007">
        <dgm:presLayoutVars>
          <dgm:chPref val="3"/>
        </dgm:presLayoutVars>
      </dgm:prSet>
      <dgm:spPr>
        <a:prstGeom prst="flowChartTerminator">
          <a:avLst/>
        </a:prstGeom>
      </dgm:spPr>
      <dgm:t>
        <a:bodyPr/>
        <a:lstStyle/>
        <a:p>
          <a:endParaRPr lang="en-GB"/>
        </a:p>
      </dgm:t>
    </dgm:pt>
    <dgm:pt modelId="{F9B6BD60-02DA-4116-9BE0-DB6808448789}" type="pres">
      <dgm:prSet presAssocID="{76E3D07D-B756-437B-80E5-D1E7F5155457}" presName="rootConnector" presStyleLbl="node2" presStyleIdx="9" presStyleCnt="11"/>
      <dgm:spPr/>
      <dgm:t>
        <a:bodyPr/>
        <a:lstStyle/>
        <a:p>
          <a:endParaRPr lang="en-GB"/>
        </a:p>
      </dgm:t>
    </dgm:pt>
    <dgm:pt modelId="{855FFEB2-F69E-4A87-8F89-420B22B20B14}" type="pres">
      <dgm:prSet presAssocID="{76E3D07D-B756-437B-80E5-D1E7F5155457}" presName="hierChild4" presStyleCnt="0"/>
      <dgm:spPr/>
      <dgm:t>
        <a:bodyPr/>
        <a:lstStyle/>
        <a:p>
          <a:endParaRPr lang="en-GB"/>
        </a:p>
      </dgm:t>
    </dgm:pt>
    <dgm:pt modelId="{0B83BD15-DB90-46D9-A6C7-5FBA0BEC87D2}" type="pres">
      <dgm:prSet presAssocID="{76E3D07D-B756-437B-80E5-D1E7F5155457}" presName="hierChild5" presStyleCnt="0"/>
      <dgm:spPr/>
      <dgm:t>
        <a:bodyPr/>
        <a:lstStyle/>
        <a:p>
          <a:endParaRPr lang="en-GB"/>
        </a:p>
      </dgm:t>
    </dgm:pt>
    <dgm:pt modelId="{4519BA38-A4D4-4B03-A872-79029CAF406D}" type="pres">
      <dgm:prSet presAssocID="{E2D0FA4C-E873-49A3-B03F-47D4AB2B3C15}" presName="Name64" presStyleLbl="parChTrans1D2" presStyleIdx="10" presStyleCnt="12"/>
      <dgm:spPr/>
      <dgm:t>
        <a:bodyPr/>
        <a:lstStyle/>
        <a:p>
          <a:endParaRPr lang="en-GB"/>
        </a:p>
      </dgm:t>
    </dgm:pt>
    <dgm:pt modelId="{C0469D5E-CB4D-4975-B735-54934A8877A6}" type="pres">
      <dgm:prSet presAssocID="{1F219DED-E5A6-432A-A6D7-932741DA6437}" presName="hierRoot2" presStyleCnt="0">
        <dgm:presLayoutVars>
          <dgm:hierBranch val="init"/>
        </dgm:presLayoutVars>
      </dgm:prSet>
      <dgm:spPr/>
      <dgm:t>
        <a:bodyPr/>
        <a:lstStyle/>
        <a:p>
          <a:endParaRPr lang="en-GB"/>
        </a:p>
      </dgm:t>
    </dgm:pt>
    <dgm:pt modelId="{F6443960-A0F8-4DB7-B678-F545915CA643}" type="pres">
      <dgm:prSet presAssocID="{1F219DED-E5A6-432A-A6D7-932741DA6437}" presName="rootComposite" presStyleCnt="0"/>
      <dgm:spPr/>
      <dgm:t>
        <a:bodyPr/>
        <a:lstStyle/>
        <a:p>
          <a:endParaRPr lang="en-GB"/>
        </a:p>
      </dgm:t>
    </dgm:pt>
    <dgm:pt modelId="{35D32605-BA23-40D5-971F-42439A396634}" type="pres">
      <dgm:prSet presAssocID="{1F219DED-E5A6-432A-A6D7-932741DA6437}" presName="rootText" presStyleLbl="node2" presStyleIdx="10" presStyleCnt="11" custScaleX="146168" custLinFactNeighborX="48474">
        <dgm:presLayoutVars>
          <dgm:chPref val="3"/>
        </dgm:presLayoutVars>
      </dgm:prSet>
      <dgm:spPr>
        <a:prstGeom prst="flowChartTerminator">
          <a:avLst/>
        </a:prstGeom>
      </dgm:spPr>
      <dgm:t>
        <a:bodyPr/>
        <a:lstStyle/>
        <a:p>
          <a:endParaRPr lang="en-GB"/>
        </a:p>
      </dgm:t>
    </dgm:pt>
    <dgm:pt modelId="{23E86CBA-2713-4C88-8B15-671F701E5E19}" type="pres">
      <dgm:prSet presAssocID="{1F219DED-E5A6-432A-A6D7-932741DA6437}" presName="rootConnector" presStyleLbl="node2" presStyleIdx="10" presStyleCnt="11"/>
      <dgm:spPr/>
      <dgm:t>
        <a:bodyPr/>
        <a:lstStyle/>
        <a:p>
          <a:endParaRPr lang="en-GB"/>
        </a:p>
      </dgm:t>
    </dgm:pt>
    <dgm:pt modelId="{66D830EB-0245-47A7-AD26-C0F0EA18B59D}" type="pres">
      <dgm:prSet presAssocID="{1F219DED-E5A6-432A-A6D7-932741DA6437}" presName="hierChild4" presStyleCnt="0"/>
      <dgm:spPr/>
      <dgm:t>
        <a:bodyPr/>
        <a:lstStyle/>
        <a:p>
          <a:endParaRPr lang="en-GB"/>
        </a:p>
      </dgm:t>
    </dgm:pt>
    <dgm:pt modelId="{47EA8464-CD12-4D36-BD81-C1EF6F7CF404}" type="pres">
      <dgm:prSet presAssocID="{1F219DED-E5A6-432A-A6D7-932741DA6437}" presName="hierChild5" presStyleCnt="0"/>
      <dgm:spPr/>
      <dgm:t>
        <a:bodyPr/>
        <a:lstStyle/>
        <a:p>
          <a:endParaRPr lang="en-GB"/>
        </a:p>
      </dgm:t>
    </dgm:pt>
    <dgm:pt modelId="{4AD7C7AD-F85E-45C4-9203-1C236B169B1A}" type="pres">
      <dgm:prSet presAssocID="{85FC5525-639D-4B54-BE59-AECA56A49F93}" presName="hierChild3" presStyleCnt="0"/>
      <dgm:spPr/>
      <dgm:t>
        <a:bodyPr/>
        <a:lstStyle/>
        <a:p>
          <a:endParaRPr lang="en-GB"/>
        </a:p>
      </dgm:t>
    </dgm:pt>
    <dgm:pt modelId="{A3DE8C9C-E805-49FC-B7FB-CC5F52576041}" type="pres">
      <dgm:prSet presAssocID="{742D79D5-1EE4-4F66-8886-72579CC457DB}" presName="Name115" presStyleLbl="parChTrans1D2" presStyleIdx="11" presStyleCnt="12"/>
      <dgm:spPr/>
      <dgm:t>
        <a:bodyPr/>
        <a:lstStyle/>
        <a:p>
          <a:endParaRPr lang="en-GB"/>
        </a:p>
      </dgm:t>
    </dgm:pt>
    <dgm:pt modelId="{22A513FD-F443-4771-9401-98C3126A768D}" type="pres">
      <dgm:prSet presAssocID="{31F6D232-F4F5-4000-8322-55C17E55C83B}" presName="hierRoot3" presStyleCnt="0">
        <dgm:presLayoutVars>
          <dgm:hierBranch val="init"/>
        </dgm:presLayoutVars>
      </dgm:prSet>
      <dgm:spPr/>
      <dgm:t>
        <a:bodyPr/>
        <a:lstStyle/>
        <a:p>
          <a:endParaRPr lang="en-GB"/>
        </a:p>
      </dgm:t>
    </dgm:pt>
    <dgm:pt modelId="{2D8A0A9C-F358-4D17-93EF-AC16907BC80C}" type="pres">
      <dgm:prSet presAssocID="{31F6D232-F4F5-4000-8322-55C17E55C83B}" presName="rootComposite3" presStyleCnt="0"/>
      <dgm:spPr/>
      <dgm:t>
        <a:bodyPr/>
        <a:lstStyle/>
        <a:p>
          <a:endParaRPr lang="en-GB"/>
        </a:p>
      </dgm:t>
    </dgm:pt>
    <dgm:pt modelId="{CE73C3DB-A6B7-4383-A05E-38A71C57F38D}" type="pres">
      <dgm:prSet presAssocID="{31F6D232-F4F5-4000-8322-55C17E55C83B}" presName="rootText3" presStyleLbl="asst1" presStyleIdx="0" presStyleCnt="1" custScaleX="118484" custScaleY="301777" custLinFactY="-70953" custLinFactNeighborX="-52509" custLinFactNeighborY="-100000">
        <dgm:presLayoutVars>
          <dgm:chPref val="3"/>
        </dgm:presLayoutVars>
      </dgm:prSet>
      <dgm:spPr>
        <a:prstGeom prst="flowChartTerminator">
          <a:avLst/>
        </a:prstGeom>
      </dgm:spPr>
      <dgm:t>
        <a:bodyPr/>
        <a:lstStyle/>
        <a:p>
          <a:endParaRPr lang="en-GB"/>
        </a:p>
      </dgm:t>
    </dgm:pt>
    <dgm:pt modelId="{BEA964AD-DFF4-4515-8449-D71D022C31E7}" type="pres">
      <dgm:prSet presAssocID="{31F6D232-F4F5-4000-8322-55C17E55C83B}" presName="rootConnector3" presStyleLbl="asst1" presStyleIdx="0" presStyleCnt="1"/>
      <dgm:spPr/>
      <dgm:t>
        <a:bodyPr/>
        <a:lstStyle/>
        <a:p>
          <a:endParaRPr lang="en-GB"/>
        </a:p>
      </dgm:t>
    </dgm:pt>
    <dgm:pt modelId="{CBD938D0-6DE4-40F0-9E6F-4A7BD5A0F3CF}" type="pres">
      <dgm:prSet presAssocID="{31F6D232-F4F5-4000-8322-55C17E55C83B}" presName="hierChild6" presStyleCnt="0"/>
      <dgm:spPr/>
      <dgm:t>
        <a:bodyPr/>
        <a:lstStyle/>
        <a:p>
          <a:endParaRPr lang="en-GB"/>
        </a:p>
      </dgm:t>
    </dgm:pt>
    <dgm:pt modelId="{E76FBFC8-4AC1-43CC-B786-DEAAD59F7ABE}" type="pres">
      <dgm:prSet presAssocID="{0A75C696-F451-4747-BFE7-0CAE3E0236DA}" presName="Name64" presStyleLbl="parChTrans1D3" presStyleIdx="0" presStyleCnt="2"/>
      <dgm:spPr/>
      <dgm:t>
        <a:bodyPr/>
        <a:lstStyle/>
        <a:p>
          <a:endParaRPr lang="en-GB"/>
        </a:p>
      </dgm:t>
    </dgm:pt>
    <dgm:pt modelId="{ABAC8CC9-8251-4103-BC47-66917ECBD20A}" type="pres">
      <dgm:prSet presAssocID="{0DD391DB-D61C-475B-A7C5-DC0019AFBE48}" presName="hierRoot2" presStyleCnt="0">
        <dgm:presLayoutVars>
          <dgm:hierBranch val="init"/>
        </dgm:presLayoutVars>
      </dgm:prSet>
      <dgm:spPr/>
      <dgm:t>
        <a:bodyPr/>
        <a:lstStyle/>
        <a:p>
          <a:endParaRPr lang="en-GB"/>
        </a:p>
      </dgm:t>
    </dgm:pt>
    <dgm:pt modelId="{22C98189-9371-4776-984F-B3973AC2B698}" type="pres">
      <dgm:prSet presAssocID="{0DD391DB-D61C-475B-A7C5-DC0019AFBE48}" presName="rootComposite" presStyleCnt="0"/>
      <dgm:spPr/>
      <dgm:t>
        <a:bodyPr/>
        <a:lstStyle/>
        <a:p>
          <a:endParaRPr lang="en-GB"/>
        </a:p>
      </dgm:t>
    </dgm:pt>
    <dgm:pt modelId="{57D35087-26ED-47AB-842A-75531F6C1681}" type="pres">
      <dgm:prSet presAssocID="{0DD391DB-D61C-475B-A7C5-DC0019AFBE48}" presName="rootText" presStyleLbl="node3" presStyleIdx="0" presStyleCnt="2" custScaleX="120723" custScaleY="281304" custLinFactY="-130932" custLinFactNeighborX="-37063" custLinFactNeighborY="-200000">
        <dgm:presLayoutVars>
          <dgm:chPref val="3"/>
        </dgm:presLayoutVars>
      </dgm:prSet>
      <dgm:spPr/>
      <dgm:t>
        <a:bodyPr/>
        <a:lstStyle/>
        <a:p>
          <a:endParaRPr lang="en-GB"/>
        </a:p>
      </dgm:t>
    </dgm:pt>
    <dgm:pt modelId="{CCE71473-730C-431E-9DF2-4F8F6632318B}" type="pres">
      <dgm:prSet presAssocID="{0DD391DB-D61C-475B-A7C5-DC0019AFBE48}" presName="rootConnector" presStyleLbl="node3" presStyleIdx="0" presStyleCnt="2"/>
      <dgm:spPr/>
      <dgm:t>
        <a:bodyPr/>
        <a:lstStyle/>
        <a:p>
          <a:endParaRPr lang="en-GB"/>
        </a:p>
      </dgm:t>
    </dgm:pt>
    <dgm:pt modelId="{35FE9710-F51A-4C28-B6B3-FE946098524C}" type="pres">
      <dgm:prSet presAssocID="{0DD391DB-D61C-475B-A7C5-DC0019AFBE48}" presName="hierChild4" presStyleCnt="0"/>
      <dgm:spPr/>
      <dgm:t>
        <a:bodyPr/>
        <a:lstStyle/>
        <a:p>
          <a:endParaRPr lang="en-GB"/>
        </a:p>
      </dgm:t>
    </dgm:pt>
    <dgm:pt modelId="{3F633570-E8F0-42E0-9AF0-5D7A3FB5D170}" type="pres">
      <dgm:prSet presAssocID="{0DD391DB-D61C-475B-A7C5-DC0019AFBE48}" presName="hierChild5" presStyleCnt="0"/>
      <dgm:spPr/>
      <dgm:t>
        <a:bodyPr/>
        <a:lstStyle/>
        <a:p>
          <a:endParaRPr lang="en-GB"/>
        </a:p>
      </dgm:t>
    </dgm:pt>
    <dgm:pt modelId="{0B0602E3-3A1E-471C-9181-A9DE7C17BF2F}" type="pres">
      <dgm:prSet presAssocID="{70D39543-8841-4108-AB3C-37C0D9E4209A}" presName="Name64" presStyleLbl="parChTrans1D3" presStyleIdx="1" presStyleCnt="2"/>
      <dgm:spPr/>
      <dgm:t>
        <a:bodyPr/>
        <a:lstStyle/>
        <a:p>
          <a:endParaRPr lang="en-GB"/>
        </a:p>
      </dgm:t>
    </dgm:pt>
    <dgm:pt modelId="{51E64177-1AF3-4C18-8AF9-54CDC2A72B61}" type="pres">
      <dgm:prSet presAssocID="{4BDF0E87-C215-46EA-885F-16C86D458E90}" presName="hierRoot2" presStyleCnt="0">
        <dgm:presLayoutVars>
          <dgm:hierBranch val="init"/>
        </dgm:presLayoutVars>
      </dgm:prSet>
      <dgm:spPr/>
      <dgm:t>
        <a:bodyPr/>
        <a:lstStyle/>
        <a:p>
          <a:endParaRPr lang="en-GB"/>
        </a:p>
      </dgm:t>
    </dgm:pt>
    <dgm:pt modelId="{6FE412F4-C19C-4A5A-AA20-37C4AD019F70}" type="pres">
      <dgm:prSet presAssocID="{4BDF0E87-C215-46EA-885F-16C86D458E90}" presName="rootComposite" presStyleCnt="0"/>
      <dgm:spPr/>
      <dgm:t>
        <a:bodyPr/>
        <a:lstStyle/>
        <a:p>
          <a:endParaRPr lang="en-GB"/>
        </a:p>
      </dgm:t>
    </dgm:pt>
    <dgm:pt modelId="{C7C9DC94-2A5D-4A72-98A7-7C510D21D8D7}" type="pres">
      <dgm:prSet presAssocID="{4BDF0E87-C215-46EA-885F-16C86D458E90}" presName="rootText" presStyleLbl="node3" presStyleIdx="1" presStyleCnt="2" custScaleX="120723" custScaleY="113596" custLinFactY="-100000" custLinFactNeighborX="-37063" custLinFactNeighborY="-152869">
        <dgm:presLayoutVars>
          <dgm:chPref val="3"/>
        </dgm:presLayoutVars>
      </dgm:prSet>
      <dgm:spPr/>
      <dgm:t>
        <a:bodyPr/>
        <a:lstStyle/>
        <a:p>
          <a:endParaRPr lang="en-GB"/>
        </a:p>
      </dgm:t>
    </dgm:pt>
    <dgm:pt modelId="{1D04D2A8-9717-40B4-AA77-4AF6E3EE5097}" type="pres">
      <dgm:prSet presAssocID="{4BDF0E87-C215-46EA-885F-16C86D458E90}" presName="rootConnector" presStyleLbl="node3" presStyleIdx="1" presStyleCnt="2"/>
      <dgm:spPr/>
      <dgm:t>
        <a:bodyPr/>
        <a:lstStyle/>
        <a:p>
          <a:endParaRPr lang="en-GB"/>
        </a:p>
      </dgm:t>
    </dgm:pt>
    <dgm:pt modelId="{4B0EE1C2-DCC4-4293-96B4-8EEA124898D8}" type="pres">
      <dgm:prSet presAssocID="{4BDF0E87-C215-46EA-885F-16C86D458E90}" presName="hierChild4" presStyleCnt="0"/>
      <dgm:spPr/>
      <dgm:t>
        <a:bodyPr/>
        <a:lstStyle/>
        <a:p>
          <a:endParaRPr lang="en-GB"/>
        </a:p>
      </dgm:t>
    </dgm:pt>
    <dgm:pt modelId="{A41ADD62-27C0-4801-9518-05ECE09579B7}" type="pres">
      <dgm:prSet presAssocID="{4BDF0E87-C215-46EA-885F-16C86D458E90}" presName="hierChild5" presStyleCnt="0"/>
      <dgm:spPr/>
      <dgm:t>
        <a:bodyPr/>
        <a:lstStyle/>
        <a:p>
          <a:endParaRPr lang="en-GB"/>
        </a:p>
      </dgm:t>
    </dgm:pt>
    <dgm:pt modelId="{9E9483D7-AE2D-4389-A2C4-CA6A2A4AEB7F}" type="pres">
      <dgm:prSet presAssocID="{31F6D232-F4F5-4000-8322-55C17E55C83B}" presName="hierChild7" presStyleCnt="0"/>
      <dgm:spPr/>
      <dgm:t>
        <a:bodyPr/>
        <a:lstStyle/>
        <a:p>
          <a:endParaRPr lang="en-GB"/>
        </a:p>
      </dgm:t>
    </dgm:pt>
  </dgm:ptLst>
  <dgm:cxnLst>
    <dgm:cxn modelId="{7831D253-3F27-4BD6-BE34-70D86CDD7A7C}" srcId="{85FC5525-639D-4B54-BE59-AECA56A49F93}" destId="{AFBB0258-2E34-401E-A275-CC0AD9E39E86}" srcOrd="7" destOrd="0" parTransId="{6A096E7D-AC13-4E9C-98A0-EF202A371587}" sibTransId="{D5C3DE64-57C4-4982-BB67-D2C7AAC6BDDA}"/>
    <dgm:cxn modelId="{A5988952-AC71-401F-B711-C5274C333BE2}" type="presOf" srcId="{9E7F0B8D-3EA2-496A-9E1F-AEE7E8052FA3}" destId="{04C19257-09B5-4EE9-B943-430302C2C917}" srcOrd="0" destOrd="0" presId="urn:microsoft.com/office/officeart/2009/3/layout/HorizontalOrganizationChart"/>
    <dgm:cxn modelId="{7BD790F2-9C4A-491A-AAB2-8B1E9015DD0D}" type="presOf" srcId="{70D39543-8841-4108-AB3C-37C0D9E4209A}" destId="{0B0602E3-3A1E-471C-9181-A9DE7C17BF2F}" srcOrd="0" destOrd="0" presId="urn:microsoft.com/office/officeart/2009/3/layout/HorizontalOrganizationChart"/>
    <dgm:cxn modelId="{21DA0AE1-B20F-4CDA-BA0B-9B194018086B}" type="presOf" srcId="{4BDF0E87-C215-46EA-885F-16C86D458E90}" destId="{C7C9DC94-2A5D-4A72-98A7-7C510D21D8D7}" srcOrd="0" destOrd="0" presId="urn:microsoft.com/office/officeart/2009/3/layout/HorizontalOrganizationChart"/>
    <dgm:cxn modelId="{E2712EE5-CA16-4C2B-8FF4-D0439C1703C5}" srcId="{85FC5525-639D-4B54-BE59-AECA56A49F93}" destId="{1F219DED-E5A6-432A-A6D7-932741DA6437}" srcOrd="11" destOrd="0" parTransId="{E2D0FA4C-E873-49A3-B03F-47D4AB2B3C15}" sibTransId="{15B768A4-C5C4-4346-8F32-C1496F89BB03}"/>
    <dgm:cxn modelId="{3B927AF8-4EF6-4B9B-9C1F-878630BF52C7}" srcId="{85FC5525-639D-4B54-BE59-AECA56A49F93}" destId="{63D6218A-A0FE-45F0-B2B7-9406E2404348}" srcOrd="4" destOrd="0" parTransId="{6A4C8E1E-466C-44C6-9FE4-17E85049CE01}" sibTransId="{37C33287-8041-424C-A7F3-9F6D05E32A84}"/>
    <dgm:cxn modelId="{E5BD197F-3D8B-4FEF-8A29-62934D4E6965}" type="presOf" srcId="{E2D0FA4C-E873-49A3-B03F-47D4AB2B3C15}" destId="{4519BA38-A4D4-4B03-A872-79029CAF406D}" srcOrd="0" destOrd="0" presId="urn:microsoft.com/office/officeart/2009/3/layout/HorizontalOrganizationChart"/>
    <dgm:cxn modelId="{1810805E-AB47-4ADB-9CA7-1824D394B0D2}" type="presOf" srcId="{6A4C8E1E-466C-44C6-9FE4-17E85049CE01}" destId="{232F1B08-79DD-4DF1-8187-CF80AC6A794B}" srcOrd="0" destOrd="0" presId="urn:microsoft.com/office/officeart/2009/3/layout/HorizontalOrganizationChart"/>
    <dgm:cxn modelId="{E6012F49-EC00-4D8B-B321-E3EC027C17DF}" type="presOf" srcId="{1F219DED-E5A6-432A-A6D7-932741DA6437}" destId="{35D32605-BA23-40D5-971F-42439A396634}" srcOrd="0" destOrd="0" presId="urn:microsoft.com/office/officeart/2009/3/layout/HorizontalOrganizationChart"/>
    <dgm:cxn modelId="{B6D7DA42-55B0-4E42-9855-0B0F3A9197FA}" srcId="{31F6D232-F4F5-4000-8322-55C17E55C83B}" destId="{0DD391DB-D61C-475B-A7C5-DC0019AFBE48}" srcOrd="0" destOrd="0" parTransId="{0A75C696-F451-4747-BFE7-0CAE3E0236DA}" sibTransId="{AEE18F54-0202-4251-9C79-2520728A1A10}"/>
    <dgm:cxn modelId="{F3A31DCD-929D-40BB-9A42-46955800D1A5}" type="presOf" srcId="{0DD391DB-D61C-475B-A7C5-DC0019AFBE48}" destId="{CCE71473-730C-431E-9DF2-4F8F6632318B}" srcOrd="1" destOrd="0" presId="urn:microsoft.com/office/officeart/2009/3/layout/HorizontalOrganizationChart"/>
    <dgm:cxn modelId="{121E688B-3FD0-404D-B745-731CC95767E5}" type="presOf" srcId="{1F219DED-E5A6-432A-A6D7-932741DA6437}" destId="{23E86CBA-2713-4C88-8B15-671F701E5E19}" srcOrd="1" destOrd="0" presId="urn:microsoft.com/office/officeart/2009/3/layout/HorizontalOrganizationChart"/>
    <dgm:cxn modelId="{7FE9CE81-E54B-4933-8356-8DE291EC5841}" srcId="{85FC5525-639D-4B54-BE59-AECA56A49F93}" destId="{9E7F0B8D-3EA2-496A-9E1F-AEE7E8052FA3}" srcOrd="8" destOrd="0" parTransId="{6409268C-BBD1-4A03-ADFC-83466257057C}" sibTransId="{1EB8AA43-40F4-4053-BD71-64930651CA3F}"/>
    <dgm:cxn modelId="{491907E2-B7BA-42F8-8C3F-F2F928DA99FB}" type="presOf" srcId="{76766DA4-68FA-4750-A2F7-91827608205D}" destId="{B45884A9-159F-4754-9855-8134D0E7F2F0}" srcOrd="1" destOrd="0" presId="urn:microsoft.com/office/officeart/2009/3/layout/HorizontalOrganizationChart"/>
    <dgm:cxn modelId="{0010549D-A870-429C-B44A-0B3AD1D99EC1}" type="presOf" srcId="{31F6D232-F4F5-4000-8322-55C17E55C83B}" destId="{BEA964AD-DFF4-4515-8449-D71D022C31E7}" srcOrd="1" destOrd="0" presId="urn:microsoft.com/office/officeart/2009/3/layout/HorizontalOrganizationChart"/>
    <dgm:cxn modelId="{DB127F2C-8680-476B-82BE-78FD143B08FB}" type="presOf" srcId="{6D4C33EB-DF54-4DD3-AF18-301AF3133AA3}" destId="{15C4AB0F-4804-4A93-A1BA-99341F880EC3}" srcOrd="1" destOrd="0" presId="urn:microsoft.com/office/officeart/2009/3/layout/HorizontalOrganizationChart"/>
    <dgm:cxn modelId="{15B99F1E-BDD2-43BD-9F34-8B0B0AEC871C}" type="presOf" srcId="{ECCB6CE9-5E2F-4670-8119-69671135BD17}" destId="{D43016B0-7E85-42E3-84D0-5B4A5F862526}" srcOrd="1" destOrd="0" presId="urn:microsoft.com/office/officeart/2009/3/layout/HorizontalOrganizationChart"/>
    <dgm:cxn modelId="{56DACB8B-1474-4989-ACC2-2828C67A32E4}" type="presOf" srcId="{FEEA1A9C-607B-4FE9-8C05-641501116DCB}" destId="{E6843372-D5E3-45BA-91C6-46C603F83469}" srcOrd="1" destOrd="0" presId="urn:microsoft.com/office/officeart/2009/3/layout/HorizontalOrganizationChart"/>
    <dgm:cxn modelId="{2A0E0A1A-9D47-4527-B818-28DD5C27E98F}" type="presOf" srcId="{6382BAEA-CFD4-49E8-A077-3FEF1E0B5FFA}" destId="{7078AA17-5E35-46C3-AD37-0E8D13F44BED}" srcOrd="0" destOrd="0" presId="urn:microsoft.com/office/officeart/2009/3/layout/HorizontalOrganizationChart"/>
    <dgm:cxn modelId="{25575D19-8ACA-4460-8E5C-907510761CC9}" type="presOf" srcId="{7984AA7E-2BD2-43BD-B9EF-F9CED703E666}" destId="{B9274ADB-9983-463B-B468-98FD2135D85C}" srcOrd="0" destOrd="0" presId="urn:microsoft.com/office/officeart/2009/3/layout/HorizontalOrganizationChart"/>
    <dgm:cxn modelId="{D810E025-4839-4FDB-AE5B-DE6162138F3F}" type="presOf" srcId="{4BDF0E87-C215-46EA-885F-16C86D458E90}" destId="{1D04D2A8-9717-40B4-AA77-4AF6E3EE5097}" srcOrd="1" destOrd="0" presId="urn:microsoft.com/office/officeart/2009/3/layout/HorizontalOrganizationChart"/>
    <dgm:cxn modelId="{01C5F098-5959-47DD-BAA8-BBBDC5EA85F3}" srcId="{85FC5525-639D-4B54-BE59-AECA56A49F93}" destId="{76766DA4-68FA-4750-A2F7-91827608205D}" srcOrd="5" destOrd="0" parTransId="{6494945E-D860-48D0-9BAB-263899C3CF5C}" sibTransId="{AB0EE9AF-57AA-4663-8063-B5E176A7B7D6}"/>
    <dgm:cxn modelId="{4871A0CA-DD3E-4A14-AC5C-E4F75404DF5A}" type="presOf" srcId="{0A75C696-F451-4747-BFE7-0CAE3E0236DA}" destId="{E76FBFC8-4AC1-43CC-B786-DEAAD59F7ABE}" srcOrd="0" destOrd="0" presId="urn:microsoft.com/office/officeart/2009/3/layout/HorizontalOrganizationChart"/>
    <dgm:cxn modelId="{37ED9745-8A93-4FAA-947A-970213B42B15}" type="presOf" srcId="{76E3D07D-B756-437B-80E5-D1E7F5155457}" destId="{F9B6BD60-02DA-4116-9BE0-DB6808448789}" srcOrd="1" destOrd="0" presId="urn:microsoft.com/office/officeart/2009/3/layout/HorizontalOrganizationChart"/>
    <dgm:cxn modelId="{A17EE3E0-0DC6-43D1-BD67-B83256CEBC9A}" type="presOf" srcId="{742D79D5-1EE4-4F66-8886-72579CC457DB}" destId="{A3DE8C9C-E805-49FC-B7FB-CC5F52576041}" srcOrd="0" destOrd="0" presId="urn:microsoft.com/office/officeart/2009/3/layout/HorizontalOrganizationChart"/>
    <dgm:cxn modelId="{CF8087BE-211F-4CF3-A655-F3667C15412B}" type="presOf" srcId="{793CB42D-3CA2-4AC8-9E3A-43E91575E21A}" destId="{2F1180B8-6154-42B6-813C-5E70791099A8}" srcOrd="1" destOrd="0" presId="urn:microsoft.com/office/officeart/2009/3/layout/HorizontalOrganizationChart"/>
    <dgm:cxn modelId="{69DD2A07-8CC0-4B10-878F-9899794C9F01}" type="presOf" srcId="{C3FF91C2-F81D-4C51-8922-F65717CF55F4}" destId="{08FF0CA0-5799-49CB-A085-BA8D8BE6DC21}" srcOrd="0" destOrd="0" presId="urn:microsoft.com/office/officeart/2009/3/layout/HorizontalOrganizationChart"/>
    <dgm:cxn modelId="{98A7764A-3C3A-48B4-AB51-EF6D74D6BEAE}" type="presOf" srcId="{0DD391DB-D61C-475B-A7C5-DC0019AFBE48}" destId="{57D35087-26ED-47AB-842A-75531F6C1681}" srcOrd="0" destOrd="0" presId="urn:microsoft.com/office/officeart/2009/3/layout/HorizontalOrganizationChart"/>
    <dgm:cxn modelId="{0D11BD77-AE95-4B10-9658-746684F230BC}" srcId="{85FC5525-639D-4B54-BE59-AECA56A49F93}" destId="{31F6D232-F4F5-4000-8322-55C17E55C83B}" srcOrd="0" destOrd="0" parTransId="{742D79D5-1EE4-4F66-8886-72579CC457DB}" sibTransId="{DA178150-A759-4F4D-BBA9-4BACF151C1F1}"/>
    <dgm:cxn modelId="{E1192D66-C689-4A00-88C9-3ABC036975A3}" type="presOf" srcId="{ECCB6CE9-5E2F-4670-8119-69671135BD17}" destId="{C79750BD-31F0-4766-9B3C-9F0EC67E145F}" srcOrd="0" destOrd="0" presId="urn:microsoft.com/office/officeart/2009/3/layout/HorizontalOrganizationChart"/>
    <dgm:cxn modelId="{359E7B92-BD21-4C57-A204-04B3A1F7EFE4}" type="presOf" srcId="{6A096E7D-AC13-4E9C-98A0-EF202A371587}" destId="{4EC0380D-DE65-4CCC-9CA1-C589C3ECEF13}" srcOrd="0" destOrd="0" presId="urn:microsoft.com/office/officeart/2009/3/layout/HorizontalOrganizationChart"/>
    <dgm:cxn modelId="{2D67C495-4DA9-4796-AFF4-F2F521D49F02}" type="presOf" srcId="{539CE079-3A18-4B26-B714-E3F7CEDBEC65}" destId="{C9DEC9EE-DD39-46EC-8387-0F822B2F178D}" srcOrd="0" destOrd="0" presId="urn:microsoft.com/office/officeart/2009/3/layout/HorizontalOrganizationChart"/>
    <dgm:cxn modelId="{23EBBD8B-E999-42B1-BF8A-1FEFA90E0BBA}" srcId="{85FC5525-639D-4B54-BE59-AECA56A49F93}" destId="{76E3D07D-B756-437B-80E5-D1E7F5155457}" srcOrd="10" destOrd="0" parTransId="{F9AC8703-B40F-4611-A617-F5F3AEA719BD}" sibTransId="{414DA354-FD1B-4B9B-A751-CBE949B925E9}"/>
    <dgm:cxn modelId="{D4BFD875-2309-4E29-A061-FB022B370B7B}" type="presOf" srcId="{AFBB0258-2E34-401E-A275-CC0AD9E39E86}" destId="{5E2B0CF4-3C72-409B-AF82-710DE1217F63}" srcOrd="0" destOrd="0" presId="urn:microsoft.com/office/officeart/2009/3/layout/HorizontalOrganizationChart"/>
    <dgm:cxn modelId="{2FEE5E34-9E16-4158-A7C8-9FB94612C203}" type="presOf" srcId="{793CB42D-3CA2-4AC8-9E3A-43E91575E21A}" destId="{47BFB8BD-F31D-45B5-BD95-9E2F06815BCF}" srcOrd="0" destOrd="0" presId="urn:microsoft.com/office/officeart/2009/3/layout/HorizontalOrganizationChart"/>
    <dgm:cxn modelId="{BF55349F-43C2-41A6-977A-838651D2AF37}" type="presOf" srcId="{2A330C02-6871-470D-816E-70B07EB343B5}" destId="{84066BE5-1DC6-4B1C-BE6C-84BAFF49D10F}" srcOrd="0" destOrd="0" presId="urn:microsoft.com/office/officeart/2009/3/layout/HorizontalOrganizationChart"/>
    <dgm:cxn modelId="{D4C55148-5ACF-4401-A972-B8A2F740FCD3}" type="presOf" srcId="{76E3D07D-B756-437B-80E5-D1E7F5155457}" destId="{50F98023-B620-41A2-A46E-A4853569D935}" srcOrd="0" destOrd="0" presId="urn:microsoft.com/office/officeart/2009/3/layout/HorizontalOrganizationChart"/>
    <dgm:cxn modelId="{D677F063-843E-4AB3-A700-884D49083E45}" srcId="{85FC5525-639D-4B54-BE59-AECA56A49F93}" destId="{ECCB6CE9-5E2F-4670-8119-69671135BD17}" srcOrd="3" destOrd="0" parTransId="{323456C8-A6E8-420D-8B26-154055660F09}" sibTransId="{EC0FC248-95FF-457E-9F5F-1459E1E194DA}"/>
    <dgm:cxn modelId="{5D3F00CA-E0CD-46EE-B6F3-EC4A2BBF2A19}" type="presOf" srcId="{97A63A0D-16AB-4D79-A4B4-9C29922A0211}" destId="{48ABF378-7D2F-400A-BE72-D68F7CFE06E0}" srcOrd="0" destOrd="0" presId="urn:microsoft.com/office/officeart/2009/3/layout/HorizontalOrganizationChart"/>
    <dgm:cxn modelId="{239A0BA4-C3FB-4F69-A8BE-B8C4CA47F1EA}" type="presOf" srcId="{6D4C33EB-DF54-4DD3-AF18-301AF3133AA3}" destId="{CC7701CC-E479-47E1-A996-8459439851D4}" srcOrd="0" destOrd="0" presId="urn:microsoft.com/office/officeart/2009/3/layout/HorizontalOrganizationChart"/>
    <dgm:cxn modelId="{2D1799CF-BB80-4032-9A52-5D85699E7C98}" type="presOf" srcId="{63D6218A-A0FE-45F0-B2B7-9406E2404348}" destId="{9BD5ED17-FC71-4668-8A1C-AB1208FC6A7C}" srcOrd="1" destOrd="0" presId="urn:microsoft.com/office/officeart/2009/3/layout/HorizontalOrganizationChart"/>
    <dgm:cxn modelId="{67C9CD28-64F1-4637-A93E-68FADC9A8C48}" srcId="{85FC5525-639D-4B54-BE59-AECA56A49F93}" destId="{793CB42D-3CA2-4AC8-9E3A-43E91575E21A}" srcOrd="2" destOrd="0" parTransId="{2A330C02-6871-470D-816E-70B07EB343B5}" sibTransId="{EA01DEB2-E966-4DD3-B878-66CE259A0208}"/>
    <dgm:cxn modelId="{7D17EF0B-D808-4F77-8E25-E58272205E73}" srcId="{85FC5525-639D-4B54-BE59-AECA56A49F93}" destId="{FEEA1A9C-607B-4FE9-8C05-641501116DCB}" srcOrd="1" destOrd="0" parTransId="{7984AA7E-2BD2-43BD-B9EF-F9CED703E666}" sibTransId="{452B6317-8BDC-40A4-9673-E68B617190B7}"/>
    <dgm:cxn modelId="{CB30FC22-C190-4700-887C-B5AAD8AF532C}" srcId="{85FC5525-639D-4B54-BE59-AECA56A49F93}" destId="{539CE079-3A18-4B26-B714-E3F7CEDBEC65}" srcOrd="9" destOrd="0" parTransId="{97A63A0D-16AB-4D79-A4B4-9C29922A0211}" sibTransId="{930C8A64-FA8E-4AB7-8A4D-AADFF49C655C}"/>
    <dgm:cxn modelId="{21D07063-0797-43A0-93CD-609258CD83E3}" type="presOf" srcId="{FEEA1A9C-607B-4FE9-8C05-641501116DCB}" destId="{DC5475A7-4FEF-47C5-9542-FDCA2952F221}" srcOrd="0" destOrd="0" presId="urn:microsoft.com/office/officeart/2009/3/layout/HorizontalOrganizationChart"/>
    <dgm:cxn modelId="{AAA0AF90-81E2-48D7-A8FB-35A919CB935C}" srcId="{85FC5525-639D-4B54-BE59-AECA56A49F93}" destId="{6D4C33EB-DF54-4DD3-AF18-301AF3133AA3}" srcOrd="6" destOrd="0" parTransId="{6382BAEA-CFD4-49E8-A077-3FEF1E0B5FFA}" sibTransId="{91DF84F5-9EDF-4686-A775-F51A65B51788}"/>
    <dgm:cxn modelId="{A99DB73C-DB3D-474A-A482-77CD7B412D78}" type="presOf" srcId="{F9AC8703-B40F-4611-A617-F5F3AEA719BD}" destId="{144B50B7-96B0-496E-BC80-A0F4F909A428}" srcOrd="0" destOrd="0" presId="urn:microsoft.com/office/officeart/2009/3/layout/HorizontalOrganizationChart"/>
    <dgm:cxn modelId="{2300C70D-EBB4-4D99-8F15-1EE9B203A83A}" type="presOf" srcId="{539CE079-3A18-4B26-B714-E3F7CEDBEC65}" destId="{ED9E7E30-8D0A-4112-8D50-06E72F1DC383}" srcOrd="1" destOrd="0" presId="urn:microsoft.com/office/officeart/2009/3/layout/HorizontalOrganizationChart"/>
    <dgm:cxn modelId="{AB23F3C7-9878-4E05-BEA7-5FA54BA178B5}" type="presOf" srcId="{63D6218A-A0FE-45F0-B2B7-9406E2404348}" destId="{01C1025C-7A19-47C6-AC6F-F48199207800}" srcOrd="0" destOrd="0" presId="urn:microsoft.com/office/officeart/2009/3/layout/HorizontalOrganizationChart"/>
    <dgm:cxn modelId="{89C29C6F-75BC-465A-A195-EC9AB673A243}" type="presOf" srcId="{AFBB0258-2E34-401E-A275-CC0AD9E39E86}" destId="{05FD01CE-A79A-4780-9BF3-D8A6BA7A3789}" srcOrd="1" destOrd="0" presId="urn:microsoft.com/office/officeart/2009/3/layout/HorizontalOrganizationChart"/>
    <dgm:cxn modelId="{C40E5EA2-7A97-4058-85A9-087985237C7B}" type="presOf" srcId="{6494945E-D860-48D0-9BAB-263899C3CF5C}" destId="{0915D6E5-8627-4DFB-9800-5AD103B9A956}" srcOrd="0" destOrd="0" presId="urn:microsoft.com/office/officeart/2009/3/layout/HorizontalOrganizationChart"/>
    <dgm:cxn modelId="{259CDF67-400A-4B33-8498-3DD777961B7B}" type="presOf" srcId="{85FC5525-639D-4B54-BE59-AECA56A49F93}" destId="{BE5ADE77-CE11-4559-8A07-A1B006C1AFF3}" srcOrd="0" destOrd="0" presId="urn:microsoft.com/office/officeart/2009/3/layout/HorizontalOrganizationChart"/>
    <dgm:cxn modelId="{31E380D8-328B-473E-923B-D92497288885}" type="presOf" srcId="{323456C8-A6E8-420D-8B26-154055660F09}" destId="{B18E3D2F-A4D5-4719-92CB-3E02212F6F8D}" srcOrd="0" destOrd="0" presId="urn:microsoft.com/office/officeart/2009/3/layout/HorizontalOrganizationChart"/>
    <dgm:cxn modelId="{B1C4EE7E-C8C8-44D7-8CDA-8DB0913501D4}" srcId="{C3FF91C2-F81D-4C51-8922-F65717CF55F4}" destId="{85FC5525-639D-4B54-BE59-AECA56A49F93}" srcOrd="0" destOrd="0" parTransId="{AC41ABE5-88C0-43E5-9C8F-2C555C94E856}" sibTransId="{72C2B298-4E21-4FD9-AA12-270B2147BC12}"/>
    <dgm:cxn modelId="{EE120A3B-58F1-44C8-9BD6-DD85C173F626}" srcId="{31F6D232-F4F5-4000-8322-55C17E55C83B}" destId="{4BDF0E87-C215-46EA-885F-16C86D458E90}" srcOrd="1" destOrd="0" parTransId="{70D39543-8841-4108-AB3C-37C0D9E4209A}" sibTransId="{637B913F-6875-4C49-977E-FD572675F2CF}"/>
    <dgm:cxn modelId="{D313A047-16EE-4D81-AE25-54EB11C71129}" type="presOf" srcId="{9E7F0B8D-3EA2-496A-9E1F-AEE7E8052FA3}" destId="{3CA5A244-25D8-4E50-A44B-8A5B5587AE5A}" srcOrd="1" destOrd="0" presId="urn:microsoft.com/office/officeart/2009/3/layout/HorizontalOrganizationChart"/>
    <dgm:cxn modelId="{B3EE1624-A7D3-469D-A845-7866928164D0}" type="presOf" srcId="{85FC5525-639D-4B54-BE59-AECA56A49F93}" destId="{1D915A2D-5A08-400F-9A2F-CF2A7BE6632D}" srcOrd="1" destOrd="0" presId="urn:microsoft.com/office/officeart/2009/3/layout/HorizontalOrganizationChart"/>
    <dgm:cxn modelId="{703D66CC-A540-4417-8EBB-F7A210057722}" type="presOf" srcId="{31F6D232-F4F5-4000-8322-55C17E55C83B}" destId="{CE73C3DB-A6B7-4383-A05E-38A71C57F38D}" srcOrd="0" destOrd="0" presId="urn:microsoft.com/office/officeart/2009/3/layout/HorizontalOrganizationChart"/>
    <dgm:cxn modelId="{84A5E8AA-B396-410D-8F74-FD21B69DE3F0}" type="presOf" srcId="{76766DA4-68FA-4750-A2F7-91827608205D}" destId="{CD094C58-B1E9-44A9-85B6-E2A90A3D67B0}" srcOrd="0" destOrd="0" presId="urn:microsoft.com/office/officeart/2009/3/layout/HorizontalOrganizationChart"/>
    <dgm:cxn modelId="{0B6305F7-4FF9-4201-A088-166551DC064F}" type="presOf" srcId="{6409268C-BBD1-4A03-ADFC-83466257057C}" destId="{98729F0E-C62E-4401-99A9-5140874D62D7}" srcOrd="0" destOrd="0" presId="urn:microsoft.com/office/officeart/2009/3/layout/HorizontalOrganizationChart"/>
    <dgm:cxn modelId="{E5739C71-64DA-463B-B5C1-5FA5D5B10C2F}" type="presParOf" srcId="{08FF0CA0-5799-49CB-A085-BA8D8BE6DC21}" destId="{8C590347-2B1E-46DB-8733-1BE70BB4CA9D}" srcOrd="0" destOrd="0" presId="urn:microsoft.com/office/officeart/2009/3/layout/HorizontalOrganizationChart"/>
    <dgm:cxn modelId="{9B500C35-EE17-4494-B835-22DA67CF266C}" type="presParOf" srcId="{8C590347-2B1E-46DB-8733-1BE70BB4CA9D}" destId="{6F31595E-7E71-4BFE-9FCA-70FF8F9F0973}" srcOrd="0" destOrd="0" presId="urn:microsoft.com/office/officeart/2009/3/layout/HorizontalOrganizationChart"/>
    <dgm:cxn modelId="{AEE755C3-E3BD-4D35-83B4-E37BEFB30808}" type="presParOf" srcId="{6F31595E-7E71-4BFE-9FCA-70FF8F9F0973}" destId="{BE5ADE77-CE11-4559-8A07-A1B006C1AFF3}" srcOrd="0" destOrd="0" presId="urn:microsoft.com/office/officeart/2009/3/layout/HorizontalOrganizationChart"/>
    <dgm:cxn modelId="{19B73AD2-A07B-4C30-92B0-7BEAFAF1C828}" type="presParOf" srcId="{6F31595E-7E71-4BFE-9FCA-70FF8F9F0973}" destId="{1D915A2D-5A08-400F-9A2F-CF2A7BE6632D}" srcOrd="1" destOrd="0" presId="urn:microsoft.com/office/officeart/2009/3/layout/HorizontalOrganizationChart"/>
    <dgm:cxn modelId="{5DC72390-E8E5-4FCF-98EC-11016A389B87}" type="presParOf" srcId="{8C590347-2B1E-46DB-8733-1BE70BB4CA9D}" destId="{9A9A0DA1-3A99-4E9A-A15F-0282CC19330E}" srcOrd="1" destOrd="0" presId="urn:microsoft.com/office/officeart/2009/3/layout/HorizontalOrganizationChart"/>
    <dgm:cxn modelId="{B592EF22-6C84-4055-971D-37C75D6EAD01}" type="presParOf" srcId="{9A9A0DA1-3A99-4E9A-A15F-0282CC19330E}" destId="{B9274ADB-9983-463B-B468-98FD2135D85C}" srcOrd="0" destOrd="0" presId="urn:microsoft.com/office/officeart/2009/3/layout/HorizontalOrganizationChart"/>
    <dgm:cxn modelId="{6046ED2A-4C51-46BB-84E6-372D902658E7}" type="presParOf" srcId="{9A9A0DA1-3A99-4E9A-A15F-0282CC19330E}" destId="{EF9CCE12-9A8B-4D5E-8CEE-CA50FC54E67A}" srcOrd="1" destOrd="0" presId="urn:microsoft.com/office/officeart/2009/3/layout/HorizontalOrganizationChart"/>
    <dgm:cxn modelId="{6F6DEB03-A55A-4D07-A059-A52B4E72B376}" type="presParOf" srcId="{EF9CCE12-9A8B-4D5E-8CEE-CA50FC54E67A}" destId="{DC5BAF5E-38D4-42F4-A295-B2A5AE5ADB72}" srcOrd="0" destOrd="0" presId="urn:microsoft.com/office/officeart/2009/3/layout/HorizontalOrganizationChart"/>
    <dgm:cxn modelId="{0715A5EE-318C-4667-B3C7-7F4CFECF1485}" type="presParOf" srcId="{DC5BAF5E-38D4-42F4-A295-B2A5AE5ADB72}" destId="{DC5475A7-4FEF-47C5-9542-FDCA2952F221}" srcOrd="0" destOrd="0" presId="urn:microsoft.com/office/officeart/2009/3/layout/HorizontalOrganizationChart"/>
    <dgm:cxn modelId="{CE597B14-8E3F-437E-931A-46ED13374E25}" type="presParOf" srcId="{DC5BAF5E-38D4-42F4-A295-B2A5AE5ADB72}" destId="{E6843372-D5E3-45BA-91C6-46C603F83469}" srcOrd="1" destOrd="0" presId="urn:microsoft.com/office/officeart/2009/3/layout/HorizontalOrganizationChart"/>
    <dgm:cxn modelId="{7202DCEB-5230-4620-B572-2B7E1231E555}" type="presParOf" srcId="{EF9CCE12-9A8B-4D5E-8CEE-CA50FC54E67A}" destId="{DC78243C-2C52-444A-A3EC-76397B24EF96}" srcOrd="1" destOrd="0" presId="urn:microsoft.com/office/officeart/2009/3/layout/HorizontalOrganizationChart"/>
    <dgm:cxn modelId="{B887ACCE-943C-48BF-8926-098ED1B2C5F9}" type="presParOf" srcId="{EF9CCE12-9A8B-4D5E-8CEE-CA50FC54E67A}" destId="{16EA1D09-4919-4ABE-90D7-6E28E463024F}" srcOrd="2" destOrd="0" presId="urn:microsoft.com/office/officeart/2009/3/layout/HorizontalOrganizationChart"/>
    <dgm:cxn modelId="{A596F771-4936-44F4-8D1B-CCD2BF0DC203}" type="presParOf" srcId="{9A9A0DA1-3A99-4E9A-A15F-0282CC19330E}" destId="{84066BE5-1DC6-4B1C-BE6C-84BAFF49D10F}" srcOrd="2" destOrd="0" presId="urn:microsoft.com/office/officeart/2009/3/layout/HorizontalOrganizationChart"/>
    <dgm:cxn modelId="{E2898452-F48F-4E0A-8485-E3FC9B4EFF21}" type="presParOf" srcId="{9A9A0DA1-3A99-4E9A-A15F-0282CC19330E}" destId="{B9C12D73-F7DF-4A09-BDC4-2C7EFD23E084}" srcOrd="3" destOrd="0" presId="urn:microsoft.com/office/officeart/2009/3/layout/HorizontalOrganizationChart"/>
    <dgm:cxn modelId="{A55630B1-DD22-4162-BEE6-7D4E170F8C89}" type="presParOf" srcId="{B9C12D73-F7DF-4A09-BDC4-2C7EFD23E084}" destId="{06141E74-AE6B-47C5-8E5F-18C33C2C1C1B}" srcOrd="0" destOrd="0" presId="urn:microsoft.com/office/officeart/2009/3/layout/HorizontalOrganizationChart"/>
    <dgm:cxn modelId="{A58A95FB-CFB1-46E5-BCE8-0B05A08B6FFD}" type="presParOf" srcId="{06141E74-AE6B-47C5-8E5F-18C33C2C1C1B}" destId="{47BFB8BD-F31D-45B5-BD95-9E2F06815BCF}" srcOrd="0" destOrd="0" presId="urn:microsoft.com/office/officeart/2009/3/layout/HorizontalOrganizationChart"/>
    <dgm:cxn modelId="{565CB7E5-F0D8-4CC9-89F4-BBC40ACC7C1F}" type="presParOf" srcId="{06141E74-AE6B-47C5-8E5F-18C33C2C1C1B}" destId="{2F1180B8-6154-42B6-813C-5E70791099A8}" srcOrd="1" destOrd="0" presId="urn:microsoft.com/office/officeart/2009/3/layout/HorizontalOrganizationChart"/>
    <dgm:cxn modelId="{ADB0FDA7-CE31-429D-99E8-4A7D2E1E3C11}" type="presParOf" srcId="{B9C12D73-F7DF-4A09-BDC4-2C7EFD23E084}" destId="{D9BAE503-EBAD-42AE-98F3-0FD3F1573C07}" srcOrd="1" destOrd="0" presId="urn:microsoft.com/office/officeart/2009/3/layout/HorizontalOrganizationChart"/>
    <dgm:cxn modelId="{893776DE-D5DE-4ECA-8161-6B85AD8BAF32}" type="presParOf" srcId="{B9C12D73-F7DF-4A09-BDC4-2C7EFD23E084}" destId="{D354D8F9-5090-4B60-A56F-807C0895671C}" srcOrd="2" destOrd="0" presId="urn:microsoft.com/office/officeart/2009/3/layout/HorizontalOrganizationChart"/>
    <dgm:cxn modelId="{D99F0089-7CB5-40F1-83F0-01A4C04460B6}" type="presParOf" srcId="{9A9A0DA1-3A99-4E9A-A15F-0282CC19330E}" destId="{B18E3D2F-A4D5-4719-92CB-3E02212F6F8D}" srcOrd="4" destOrd="0" presId="urn:microsoft.com/office/officeart/2009/3/layout/HorizontalOrganizationChart"/>
    <dgm:cxn modelId="{197418E2-35CB-41C9-A0F6-832AB1F7A384}" type="presParOf" srcId="{9A9A0DA1-3A99-4E9A-A15F-0282CC19330E}" destId="{04CD4C34-2161-421D-99D6-FF5506B39D91}" srcOrd="5" destOrd="0" presId="urn:microsoft.com/office/officeart/2009/3/layout/HorizontalOrganizationChart"/>
    <dgm:cxn modelId="{16C84126-C7CE-4CDD-A424-C40AE55D1B3F}" type="presParOf" srcId="{04CD4C34-2161-421D-99D6-FF5506B39D91}" destId="{638C944B-A72C-458A-803F-90342BFC075F}" srcOrd="0" destOrd="0" presId="urn:microsoft.com/office/officeart/2009/3/layout/HorizontalOrganizationChart"/>
    <dgm:cxn modelId="{E2B38F14-2234-479D-9DD0-4098D9CDCA1E}" type="presParOf" srcId="{638C944B-A72C-458A-803F-90342BFC075F}" destId="{C79750BD-31F0-4766-9B3C-9F0EC67E145F}" srcOrd="0" destOrd="0" presId="urn:microsoft.com/office/officeart/2009/3/layout/HorizontalOrganizationChart"/>
    <dgm:cxn modelId="{E2B73CA7-9842-425F-86FF-88C12DF972D4}" type="presParOf" srcId="{638C944B-A72C-458A-803F-90342BFC075F}" destId="{D43016B0-7E85-42E3-84D0-5B4A5F862526}" srcOrd="1" destOrd="0" presId="urn:microsoft.com/office/officeart/2009/3/layout/HorizontalOrganizationChart"/>
    <dgm:cxn modelId="{9CED23DF-7F06-4930-8C8D-803BD86045AE}" type="presParOf" srcId="{04CD4C34-2161-421D-99D6-FF5506B39D91}" destId="{73D7DA97-3F34-49DE-8688-0A3BBBA6D825}" srcOrd="1" destOrd="0" presId="urn:microsoft.com/office/officeart/2009/3/layout/HorizontalOrganizationChart"/>
    <dgm:cxn modelId="{FD3E25B9-B973-496A-A8E1-558A284D75F4}" type="presParOf" srcId="{04CD4C34-2161-421D-99D6-FF5506B39D91}" destId="{8E79450D-A684-4AEC-8D5F-7DEB23A94F65}" srcOrd="2" destOrd="0" presId="urn:microsoft.com/office/officeart/2009/3/layout/HorizontalOrganizationChart"/>
    <dgm:cxn modelId="{0589EACC-2C9A-4268-80F2-DAF8961ECE2D}" type="presParOf" srcId="{9A9A0DA1-3A99-4E9A-A15F-0282CC19330E}" destId="{232F1B08-79DD-4DF1-8187-CF80AC6A794B}" srcOrd="6" destOrd="0" presId="urn:microsoft.com/office/officeart/2009/3/layout/HorizontalOrganizationChart"/>
    <dgm:cxn modelId="{A8BBCF69-8A06-4160-BD1F-B42E9C3A7C57}" type="presParOf" srcId="{9A9A0DA1-3A99-4E9A-A15F-0282CC19330E}" destId="{4F5E93DA-210A-4219-A005-8EEC226163C8}" srcOrd="7" destOrd="0" presId="urn:microsoft.com/office/officeart/2009/3/layout/HorizontalOrganizationChart"/>
    <dgm:cxn modelId="{C0830198-8374-4B98-8AEF-E6AEA9210389}" type="presParOf" srcId="{4F5E93DA-210A-4219-A005-8EEC226163C8}" destId="{4B92EEE8-55E4-4C20-85B7-13C2DD9977BC}" srcOrd="0" destOrd="0" presId="urn:microsoft.com/office/officeart/2009/3/layout/HorizontalOrganizationChart"/>
    <dgm:cxn modelId="{2AC6BFCC-1CCF-4F65-ACA0-6132735EA2F9}" type="presParOf" srcId="{4B92EEE8-55E4-4C20-85B7-13C2DD9977BC}" destId="{01C1025C-7A19-47C6-AC6F-F48199207800}" srcOrd="0" destOrd="0" presId="urn:microsoft.com/office/officeart/2009/3/layout/HorizontalOrganizationChart"/>
    <dgm:cxn modelId="{62837AD9-7ACD-4728-B64C-9E59CD18F3DC}" type="presParOf" srcId="{4B92EEE8-55E4-4C20-85B7-13C2DD9977BC}" destId="{9BD5ED17-FC71-4668-8A1C-AB1208FC6A7C}" srcOrd="1" destOrd="0" presId="urn:microsoft.com/office/officeart/2009/3/layout/HorizontalOrganizationChart"/>
    <dgm:cxn modelId="{16BABB3E-38A8-4717-A5D0-FB761C481E0B}" type="presParOf" srcId="{4F5E93DA-210A-4219-A005-8EEC226163C8}" destId="{400B7343-B9ED-4794-BD83-5076C84C5F4F}" srcOrd="1" destOrd="0" presId="urn:microsoft.com/office/officeart/2009/3/layout/HorizontalOrganizationChart"/>
    <dgm:cxn modelId="{F472DF29-6478-472D-9B20-5CE4C61E4548}" type="presParOf" srcId="{4F5E93DA-210A-4219-A005-8EEC226163C8}" destId="{13054343-8263-4242-B8D8-32EC174C51A4}" srcOrd="2" destOrd="0" presId="urn:microsoft.com/office/officeart/2009/3/layout/HorizontalOrganizationChart"/>
    <dgm:cxn modelId="{BD1EA810-A444-4A43-8BF5-FBC3554B0E3D}" type="presParOf" srcId="{9A9A0DA1-3A99-4E9A-A15F-0282CC19330E}" destId="{0915D6E5-8627-4DFB-9800-5AD103B9A956}" srcOrd="8" destOrd="0" presId="urn:microsoft.com/office/officeart/2009/3/layout/HorizontalOrganizationChart"/>
    <dgm:cxn modelId="{D9D37541-EA4B-490E-8194-DC115B4C94A7}" type="presParOf" srcId="{9A9A0DA1-3A99-4E9A-A15F-0282CC19330E}" destId="{9B3DC7EF-1605-4AF8-A931-AF7D41A59308}" srcOrd="9" destOrd="0" presId="urn:microsoft.com/office/officeart/2009/3/layout/HorizontalOrganizationChart"/>
    <dgm:cxn modelId="{4069ADF8-6666-4B02-8116-4CD3EC472F22}" type="presParOf" srcId="{9B3DC7EF-1605-4AF8-A931-AF7D41A59308}" destId="{845F7B56-0099-4FCC-8B53-9C7D123B50FB}" srcOrd="0" destOrd="0" presId="urn:microsoft.com/office/officeart/2009/3/layout/HorizontalOrganizationChart"/>
    <dgm:cxn modelId="{FBF36CC5-4975-451E-AC11-5A6E0E8596F2}" type="presParOf" srcId="{845F7B56-0099-4FCC-8B53-9C7D123B50FB}" destId="{CD094C58-B1E9-44A9-85B6-E2A90A3D67B0}" srcOrd="0" destOrd="0" presId="urn:microsoft.com/office/officeart/2009/3/layout/HorizontalOrganizationChart"/>
    <dgm:cxn modelId="{646048E8-5174-4BD3-8801-032E146FB5DA}" type="presParOf" srcId="{845F7B56-0099-4FCC-8B53-9C7D123B50FB}" destId="{B45884A9-159F-4754-9855-8134D0E7F2F0}" srcOrd="1" destOrd="0" presId="urn:microsoft.com/office/officeart/2009/3/layout/HorizontalOrganizationChart"/>
    <dgm:cxn modelId="{F34E9CC8-5CDF-41BB-ACAA-1D38586EAEFA}" type="presParOf" srcId="{9B3DC7EF-1605-4AF8-A931-AF7D41A59308}" destId="{B718710B-6AA5-4522-90A7-F5431B2CA097}" srcOrd="1" destOrd="0" presId="urn:microsoft.com/office/officeart/2009/3/layout/HorizontalOrganizationChart"/>
    <dgm:cxn modelId="{00138AC3-8A97-46D8-A0D1-153628D181E9}" type="presParOf" srcId="{9B3DC7EF-1605-4AF8-A931-AF7D41A59308}" destId="{78672817-0204-4517-B0E9-EE36AD2F106D}" srcOrd="2" destOrd="0" presId="urn:microsoft.com/office/officeart/2009/3/layout/HorizontalOrganizationChart"/>
    <dgm:cxn modelId="{281D9B20-4724-4CB6-9CB5-2040F524B70A}" type="presParOf" srcId="{9A9A0DA1-3A99-4E9A-A15F-0282CC19330E}" destId="{7078AA17-5E35-46C3-AD37-0E8D13F44BED}" srcOrd="10" destOrd="0" presId="urn:microsoft.com/office/officeart/2009/3/layout/HorizontalOrganizationChart"/>
    <dgm:cxn modelId="{83BA0332-3767-41B6-B706-9A1FB1021786}" type="presParOf" srcId="{9A9A0DA1-3A99-4E9A-A15F-0282CC19330E}" destId="{A19EF35B-A007-443F-871D-F3CC73DBA547}" srcOrd="11" destOrd="0" presId="urn:microsoft.com/office/officeart/2009/3/layout/HorizontalOrganizationChart"/>
    <dgm:cxn modelId="{A9CE69EB-6498-4295-99E2-8564246E1931}" type="presParOf" srcId="{A19EF35B-A007-443F-871D-F3CC73DBA547}" destId="{471599B7-A9B7-4E4F-9189-26DC34CA7730}" srcOrd="0" destOrd="0" presId="urn:microsoft.com/office/officeart/2009/3/layout/HorizontalOrganizationChart"/>
    <dgm:cxn modelId="{331C41CF-2077-49CE-BD0D-386E1A2A2523}" type="presParOf" srcId="{471599B7-A9B7-4E4F-9189-26DC34CA7730}" destId="{CC7701CC-E479-47E1-A996-8459439851D4}" srcOrd="0" destOrd="0" presId="urn:microsoft.com/office/officeart/2009/3/layout/HorizontalOrganizationChart"/>
    <dgm:cxn modelId="{1125A1FB-4451-4120-9503-D1F0D107B757}" type="presParOf" srcId="{471599B7-A9B7-4E4F-9189-26DC34CA7730}" destId="{15C4AB0F-4804-4A93-A1BA-99341F880EC3}" srcOrd="1" destOrd="0" presId="urn:microsoft.com/office/officeart/2009/3/layout/HorizontalOrganizationChart"/>
    <dgm:cxn modelId="{CDD0A141-8ADB-4D9D-A829-77AEF0B94152}" type="presParOf" srcId="{A19EF35B-A007-443F-871D-F3CC73DBA547}" destId="{0950C665-BE0B-4F32-BDF0-7FBF9812EF25}" srcOrd="1" destOrd="0" presId="urn:microsoft.com/office/officeart/2009/3/layout/HorizontalOrganizationChart"/>
    <dgm:cxn modelId="{15F76BEB-A905-4BF2-9538-2F921AA81AB1}" type="presParOf" srcId="{A19EF35B-A007-443F-871D-F3CC73DBA547}" destId="{A5E8BC88-6DEA-4B68-92F8-3C3697BACBD8}" srcOrd="2" destOrd="0" presId="urn:microsoft.com/office/officeart/2009/3/layout/HorizontalOrganizationChart"/>
    <dgm:cxn modelId="{A4AD8B46-8449-4B34-98FD-5A4E29BD8B1E}" type="presParOf" srcId="{9A9A0DA1-3A99-4E9A-A15F-0282CC19330E}" destId="{4EC0380D-DE65-4CCC-9CA1-C589C3ECEF13}" srcOrd="12" destOrd="0" presId="urn:microsoft.com/office/officeart/2009/3/layout/HorizontalOrganizationChart"/>
    <dgm:cxn modelId="{E53ED3D6-2F2E-44D9-A40E-8B45A7FAFDD1}" type="presParOf" srcId="{9A9A0DA1-3A99-4E9A-A15F-0282CC19330E}" destId="{76951A94-E42D-4F59-9672-E6FD0C68A85C}" srcOrd="13" destOrd="0" presId="urn:microsoft.com/office/officeart/2009/3/layout/HorizontalOrganizationChart"/>
    <dgm:cxn modelId="{AEDA1333-D811-4DB1-8194-1F7309C335AE}" type="presParOf" srcId="{76951A94-E42D-4F59-9672-E6FD0C68A85C}" destId="{F81F243D-0BA5-4F99-9255-5CA4D97A2457}" srcOrd="0" destOrd="0" presId="urn:microsoft.com/office/officeart/2009/3/layout/HorizontalOrganizationChart"/>
    <dgm:cxn modelId="{2BC6AFFA-8EAE-4F41-BB6F-0656F610F2BD}" type="presParOf" srcId="{F81F243D-0BA5-4F99-9255-5CA4D97A2457}" destId="{5E2B0CF4-3C72-409B-AF82-710DE1217F63}" srcOrd="0" destOrd="0" presId="urn:microsoft.com/office/officeart/2009/3/layout/HorizontalOrganizationChart"/>
    <dgm:cxn modelId="{4556FEDA-EF26-49A7-B0E6-83FF20FBD6ED}" type="presParOf" srcId="{F81F243D-0BA5-4F99-9255-5CA4D97A2457}" destId="{05FD01CE-A79A-4780-9BF3-D8A6BA7A3789}" srcOrd="1" destOrd="0" presId="urn:microsoft.com/office/officeart/2009/3/layout/HorizontalOrganizationChart"/>
    <dgm:cxn modelId="{01B3C43A-B97B-409D-87D2-CDF49CF76E30}" type="presParOf" srcId="{76951A94-E42D-4F59-9672-E6FD0C68A85C}" destId="{0A49BB51-B326-4EB9-BB4F-6F52D494B4E4}" srcOrd="1" destOrd="0" presId="urn:microsoft.com/office/officeart/2009/3/layout/HorizontalOrganizationChart"/>
    <dgm:cxn modelId="{3D7F136C-AC2B-4041-9EF0-70BE7037DB5B}" type="presParOf" srcId="{76951A94-E42D-4F59-9672-E6FD0C68A85C}" destId="{92F28B3B-DE5B-4F03-87BC-50714F2CED1A}" srcOrd="2" destOrd="0" presId="urn:microsoft.com/office/officeart/2009/3/layout/HorizontalOrganizationChart"/>
    <dgm:cxn modelId="{223C952A-E998-497B-966B-423DF597B80B}" type="presParOf" srcId="{9A9A0DA1-3A99-4E9A-A15F-0282CC19330E}" destId="{98729F0E-C62E-4401-99A9-5140874D62D7}" srcOrd="14" destOrd="0" presId="urn:microsoft.com/office/officeart/2009/3/layout/HorizontalOrganizationChart"/>
    <dgm:cxn modelId="{FA47C37A-4285-454D-B8AD-856EE99FC240}" type="presParOf" srcId="{9A9A0DA1-3A99-4E9A-A15F-0282CC19330E}" destId="{4916DD53-90E7-4394-9B7E-4E98DA124F21}" srcOrd="15" destOrd="0" presId="urn:microsoft.com/office/officeart/2009/3/layout/HorizontalOrganizationChart"/>
    <dgm:cxn modelId="{20F2B896-D036-416A-ACCB-02728BE9F66C}" type="presParOf" srcId="{4916DD53-90E7-4394-9B7E-4E98DA124F21}" destId="{299A8415-2CF5-4B97-A3D1-FD91192F2087}" srcOrd="0" destOrd="0" presId="urn:microsoft.com/office/officeart/2009/3/layout/HorizontalOrganizationChart"/>
    <dgm:cxn modelId="{62EDDF69-35D9-4005-BE18-F1ADA16F1A14}" type="presParOf" srcId="{299A8415-2CF5-4B97-A3D1-FD91192F2087}" destId="{04C19257-09B5-4EE9-B943-430302C2C917}" srcOrd="0" destOrd="0" presId="urn:microsoft.com/office/officeart/2009/3/layout/HorizontalOrganizationChart"/>
    <dgm:cxn modelId="{96C52A9D-0747-461D-BF0B-9D2E8C012F4B}" type="presParOf" srcId="{299A8415-2CF5-4B97-A3D1-FD91192F2087}" destId="{3CA5A244-25D8-4E50-A44B-8A5B5587AE5A}" srcOrd="1" destOrd="0" presId="urn:microsoft.com/office/officeart/2009/3/layout/HorizontalOrganizationChart"/>
    <dgm:cxn modelId="{B3DC32BC-AD55-42B8-9491-D489D25F4AE9}" type="presParOf" srcId="{4916DD53-90E7-4394-9B7E-4E98DA124F21}" destId="{0909109A-382D-4A44-AE75-8FE7FFA926A5}" srcOrd="1" destOrd="0" presId="urn:microsoft.com/office/officeart/2009/3/layout/HorizontalOrganizationChart"/>
    <dgm:cxn modelId="{D7B838DD-90C6-4419-B378-6BC473523F08}" type="presParOf" srcId="{4916DD53-90E7-4394-9B7E-4E98DA124F21}" destId="{75BB5080-9DB8-49D7-9064-C5812C15037E}" srcOrd="2" destOrd="0" presId="urn:microsoft.com/office/officeart/2009/3/layout/HorizontalOrganizationChart"/>
    <dgm:cxn modelId="{39DA04F5-1056-489F-BE0C-BD8C5E9905B6}" type="presParOf" srcId="{9A9A0DA1-3A99-4E9A-A15F-0282CC19330E}" destId="{48ABF378-7D2F-400A-BE72-D68F7CFE06E0}" srcOrd="16" destOrd="0" presId="urn:microsoft.com/office/officeart/2009/3/layout/HorizontalOrganizationChart"/>
    <dgm:cxn modelId="{C56FC156-C254-4772-95A5-C8521F7856EF}" type="presParOf" srcId="{9A9A0DA1-3A99-4E9A-A15F-0282CC19330E}" destId="{16F2C781-0029-4E6E-B5F7-DC05AE114B25}" srcOrd="17" destOrd="0" presId="urn:microsoft.com/office/officeart/2009/3/layout/HorizontalOrganizationChart"/>
    <dgm:cxn modelId="{6798D7BB-FF9D-4268-B8F4-EB61FDE46828}" type="presParOf" srcId="{16F2C781-0029-4E6E-B5F7-DC05AE114B25}" destId="{6CFB34A6-9361-4455-B96B-0DC5D42B92DB}" srcOrd="0" destOrd="0" presId="urn:microsoft.com/office/officeart/2009/3/layout/HorizontalOrganizationChart"/>
    <dgm:cxn modelId="{7DEDDBCA-1D08-4AC2-92EB-23CCE6B6FCDC}" type="presParOf" srcId="{6CFB34A6-9361-4455-B96B-0DC5D42B92DB}" destId="{C9DEC9EE-DD39-46EC-8387-0F822B2F178D}" srcOrd="0" destOrd="0" presId="urn:microsoft.com/office/officeart/2009/3/layout/HorizontalOrganizationChart"/>
    <dgm:cxn modelId="{CF534EC5-C97E-4AED-B143-F139B219CCCC}" type="presParOf" srcId="{6CFB34A6-9361-4455-B96B-0DC5D42B92DB}" destId="{ED9E7E30-8D0A-4112-8D50-06E72F1DC383}" srcOrd="1" destOrd="0" presId="urn:microsoft.com/office/officeart/2009/3/layout/HorizontalOrganizationChart"/>
    <dgm:cxn modelId="{DCB8A199-0A82-4352-86BE-437499DC4D5D}" type="presParOf" srcId="{16F2C781-0029-4E6E-B5F7-DC05AE114B25}" destId="{30C2FCDC-8324-4290-A0C9-A1DFD79CD33E}" srcOrd="1" destOrd="0" presId="urn:microsoft.com/office/officeart/2009/3/layout/HorizontalOrganizationChart"/>
    <dgm:cxn modelId="{8CA31D9B-5F60-41FC-9ABB-4D07305C9042}" type="presParOf" srcId="{16F2C781-0029-4E6E-B5F7-DC05AE114B25}" destId="{818B637B-1724-468B-BC29-3F40EA48B7F6}" srcOrd="2" destOrd="0" presId="urn:microsoft.com/office/officeart/2009/3/layout/HorizontalOrganizationChart"/>
    <dgm:cxn modelId="{D79A6808-5A38-4398-AE5A-A17C81D5D2B4}" type="presParOf" srcId="{9A9A0DA1-3A99-4E9A-A15F-0282CC19330E}" destId="{144B50B7-96B0-496E-BC80-A0F4F909A428}" srcOrd="18" destOrd="0" presId="urn:microsoft.com/office/officeart/2009/3/layout/HorizontalOrganizationChart"/>
    <dgm:cxn modelId="{585407C3-A15C-4B92-9696-20D002E9E0C4}" type="presParOf" srcId="{9A9A0DA1-3A99-4E9A-A15F-0282CC19330E}" destId="{8D62BAA7-01BE-4260-8E9C-20DAA2D3DF07}" srcOrd="19" destOrd="0" presId="urn:microsoft.com/office/officeart/2009/3/layout/HorizontalOrganizationChart"/>
    <dgm:cxn modelId="{8CB0DA15-5FD0-480D-9E5A-E322A1370F78}" type="presParOf" srcId="{8D62BAA7-01BE-4260-8E9C-20DAA2D3DF07}" destId="{EAB1FA00-BE5E-43E0-903D-DE3D614A2AF6}" srcOrd="0" destOrd="0" presId="urn:microsoft.com/office/officeart/2009/3/layout/HorizontalOrganizationChart"/>
    <dgm:cxn modelId="{80C8FA87-BAB8-4085-958D-A8D9877D80FA}" type="presParOf" srcId="{EAB1FA00-BE5E-43E0-903D-DE3D614A2AF6}" destId="{50F98023-B620-41A2-A46E-A4853569D935}" srcOrd="0" destOrd="0" presId="urn:microsoft.com/office/officeart/2009/3/layout/HorizontalOrganizationChart"/>
    <dgm:cxn modelId="{E6E58FA0-5265-451D-BE4C-D94C1056A598}" type="presParOf" srcId="{EAB1FA00-BE5E-43E0-903D-DE3D614A2AF6}" destId="{F9B6BD60-02DA-4116-9BE0-DB6808448789}" srcOrd="1" destOrd="0" presId="urn:microsoft.com/office/officeart/2009/3/layout/HorizontalOrganizationChart"/>
    <dgm:cxn modelId="{A845B50F-E12F-4420-A644-E4EB0750EBC2}" type="presParOf" srcId="{8D62BAA7-01BE-4260-8E9C-20DAA2D3DF07}" destId="{855FFEB2-F69E-4A87-8F89-420B22B20B14}" srcOrd="1" destOrd="0" presId="urn:microsoft.com/office/officeart/2009/3/layout/HorizontalOrganizationChart"/>
    <dgm:cxn modelId="{107D5ADB-6C8B-4469-BCB3-BC3D5331A8B8}" type="presParOf" srcId="{8D62BAA7-01BE-4260-8E9C-20DAA2D3DF07}" destId="{0B83BD15-DB90-46D9-A6C7-5FBA0BEC87D2}" srcOrd="2" destOrd="0" presId="urn:microsoft.com/office/officeart/2009/3/layout/HorizontalOrganizationChart"/>
    <dgm:cxn modelId="{C4761520-DCA1-4D2F-AFBB-657AD512B102}" type="presParOf" srcId="{9A9A0DA1-3A99-4E9A-A15F-0282CC19330E}" destId="{4519BA38-A4D4-4B03-A872-79029CAF406D}" srcOrd="20" destOrd="0" presId="urn:microsoft.com/office/officeart/2009/3/layout/HorizontalOrganizationChart"/>
    <dgm:cxn modelId="{1725B5DD-E658-44ED-97AC-13CA2C7D485D}" type="presParOf" srcId="{9A9A0DA1-3A99-4E9A-A15F-0282CC19330E}" destId="{C0469D5E-CB4D-4975-B735-54934A8877A6}" srcOrd="21" destOrd="0" presId="urn:microsoft.com/office/officeart/2009/3/layout/HorizontalOrganizationChart"/>
    <dgm:cxn modelId="{80802C7E-54C0-49FC-80E1-ED33F52864E3}" type="presParOf" srcId="{C0469D5E-CB4D-4975-B735-54934A8877A6}" destId="{F6443960-A0F8-4DB7-B678-F545915CA643}" srcOrd="0" destOrd="0" presId="urn:microsoft.com/office/officeart/2009/3/layout/HorizontalOrganizationChart"/>
    <dgm:cxn modelId="{5A8EEC02-54FE-4043-8B0E-9FF2D18B9519}" type="presParOf" srcId="{F6443960-A0F8-4DB7-B678-F545915CA643}" destId="{35D32605-BA23-40D5-971F-42439A396634}" srcOrd="0" destOrd="0" presId="urn:microsoft.com/office/officeart/2009/3/layout/HorizontalOrganizationChart"/>
    <dgm:cxn modelId="{079EDA6B-9201-4A92-8812-4C1F178633EC}" type="presParOf" srcId="{F6443960-A0F8-4DB7-B678-F545915CA643}" destId="{23E86CBA-2713-4C88-8B15-671F701E5E19}" srcOrd="1" destOrd="0" presId="urn:microsoft.com/office/officeart/2009/3/layout/HorizontalOrganizationChart"/>
    <dgm:cxn modelId="{CB1764A0-DB14-44B7-8875-6DD0AB6522EF}" type="presParOf" srcId="{C0469D5E-CB4D-4975-B735-54934A8877A6}" destId="{66D830EB-0245-47A7-AD26-C0F0EA18B59D}" srcOrd="1" destOrd="0" presId="urn:microsoft.com/office/officeart/2009/3/layout/HorizontalOrganizationChart"/>
    <dgm:cxn modelId="{27F1CC99-4562-4E2C-8EEC-C05F22327145}" type="presParOf" srcId="{C0469D5E-CB4D-4975-B735-54934A8877A6}" destId="{47EA8464-CD12-4D36-BD81-C1EF6F7CF404}" srcOrd="2" destOrd="0" presId="urn:microsoft.com/office/officeart/2009/3/layout/HorizontalOrganizationChart"/>
    <dgm:cxn modelId="{70B3E4F7-5E43-403B-BA21-FFFC4757447E}" type="presParOf" srcId="{8C590347-2B1E-46DB-8733-1BE70BB4CA9D}" destId="{4AD7C7AD-F85E-45C4-9203-1C236B169B1A}" srcOrd="2" destOrd="0" presId="urn:microsoft.com/office/officeart/2009/3/layout/HorizontalOrganizationChart"/>
    <dgm:cxn modelId="{06C198CC-5E19-4CCD-BB09-AF0966941044}" type="presParOf" srcId="{4AD7C7AD-F85E-45C4-9203-1C236B169B1A}" destId="{A3DE8C9C-E805-49FC-B7FB-CC5F52576041}" srcOrd="0" destOrd="0" presId="urn:microsoft.com/office/officeart/2009/3/layout/HorizontalOrganizationChart"/>
    <dgm:cxn modelId="{126EE02D-4160-4D57-8971-9DC6F45792EE}" type="presParOf" srcId="{4AD7C7AD-F85E-45C4-9203-1C236B169B1A}" destId="{22A513FD-F443-4771-9401-98C3126A768D}" srcOrd="1" destOrd="0" presId="urn:microsoft.com/office/officeart/2009/3/layout/HorizontalOrganizationChart"/>
    <dgm:cxn modelId="{90922643-293F-4FF1-9771-0B896325853E}" type="presParOf" srcId="{22A513FD-F443-4771-9401-98C3126A768D}" destId="{2D8A0A9C-F358-4D17-93EF-AC16907BC80C}" srcOrd="0" destOrd="0" presId="urn:microsoft.com/office/officeart/2009/3/layout/HorizontalOrganizationChart"/>
    <dgm:cxn modelId="{0BAF6DE5-4347-4ED1-9332-F9FB6881527E}" type="presParOf" srcId="{2D8A0A9C-F358-4D17-93EF-AC16907BC80C}" destId="{CE73C3DB-A6B7-4383-A05E-38A71C57F38D}" srcOrd="0" destOrd="0" presId="urn:microsoft.com/office/officeart/2009/3/layout/HorizontalOrganizationChart"/>
    <dgm:cxn modelId="{41785CB9-84D6-4730-8300-C50FA32767CC}" type="presParOf" srcId="{2D8A0A9C-F358-4D17-93EF-AC16907BC80C}" destId="{BEA964AD-DFF4-4515-8449-D71D022C31E7}" srcOrd="1" destOrd="0" presId="urn:microsoft.com/office/officeart/2009/3/layout/HorizontalOrganizationChart"/>
    <dgm:cxn modelId="{6497908D-DD90-4A92-973A-9688A308B0C7}" type="presParOf" srcId="{22A513FD-F443-4771-9401-98C3126A768D}" destId="{CBD938D0-6DE4-40F0-9E6F-4A7BD5A0F3CF}" srcOrd="1" destOrd="0" presId="urn:microsoft.com/office/officeart/2009/3/layout/HorizontalOrganizationChart"/>
    <dgm:cxn modelId="{FE3F389D-3D0E-4029-9189-2E399E9153BF}" type="presParOf" srcId="{CBD938D0-6DE4-40F0-9E6F-4A7BD5A0F3CF}" destId="{E76FBFC8-4AC1-43CC-B786-DEAAD59F7ABE}" srcOrd="0" destOrd="0" presId="urn:microsoft.com/office/officeart/2009/3/layout/HorizontalOrganizationChart"/>
    <dgm:cxn modelId="{7586A4FD-EBD4-4C76-9D5D-ADD4D5F8087B}" type="presParOf" srcId="{CBD938D0-6DE4-40F0-9E6F-4A7BD5A0F3CF}" destId="{ABAC8CC9-8251-4103-BC47-66917ECBD20A}" srcOrd="1" destOrd="0" presId="urn:microsoft.com/office/officeart/2009/3/layout/HorizontalOrganizationChart"/>
    <dgm:cxn modelId="{1918D714-E684-400C-B35C-505E73CBFF9B}" type="presParOf" srcId="{ABAC8CC9-8251-4103-BC47-66917ECBD20A}" destId="{22C98189-9371-4776-984F-B3973AC2B698}" srcOrd="0" destOrd="0" presId="urn:microsoft.com/office/officeart/2009/3/layout/HorizontalOrganizationChart"/>
    <dgm:cxn modelId="{46FEF0EC-BBE9-433C-A175-054532CFCA37}" type="presParOf" srcId="{22C98189-9371-4776-984F-B3973AC2B698}" destId="{57D35087-26ED-47AB-842A-75531F6C1681}" srcOrd="0" destOrd="0" presId="urn:microsoft.com/office/officeart/2009/3/layout/HorizontalOrganizationChart"/>
    <dgm:cxn modelId="{59B38EE3-31D6-41E7-93A5-2208B0479C66}" type="presParOf" srcId="{22C98189-9371-4776-984F-B3973AC2B698}" destId="{CCE71473-730C-431E-9DF2-4F8F6632318B}" srcOrd="1" destOrd="0" presId="urn:microsoft.com/office/officeart/2009/3/layout/HorizontalOrganizationChart"/>
    <dgm:cxn modelId="{1578168A-A4F4-4A6E-A65E-9A996A75FC8D}" type="presParOf" srcId="{ABAC8CC9-8251-4103-BC47-66917ECBD20A}" destId="{35FE9710-F51A-4C28-B6B3-FE946098524C}" srcOrd="1" destOrd="0" presId="urn:microsoft.com/office/officeart/2009/3/layout/HorizontalOrganizationChart"/>
    <dgm:cxn modelId="{07B91741-D491-4133-81B2-214B8C2E4ABD}" type="presParOf" srcId="{ABAC8CC9-8251-4103-BC47-66917ECBD20A}" destId="{3F633570-E8F0-42E0-9AF0-5D7A3FB5D170}" srcOrd="2" destOrd="0" presId="urn:microsoft.com/office/officeart/2009/3/layout/HorizontalOrganizationChart"/>
    <dgm:cxn modelId="{D96968E0-E178-4C15-BD52-CB8CF689D05C}" type="presParOf" srcId="{CBD938D0-6DE4-40F0-9E6F-4A7BD5A0F3CF}" destId="{0B0602E3-3A1E-471C-9181-A9DE7C17BF2F}" srcOrd="2" destOrd="0" presId="urn:microsoft.com/office/officeart/2009/3/layout/HorizontalOrganizationChart"/>
    <dgm:cxn modelId="{03257DF5-0D2F-4A8C-800B-A6C860DEBF2B}" type="presParOf" srcId="{CBD938D0-6DE4-40F0-9E6F-4A7BD5A0F3CF}" destId="{51E64177-1AF3-4C18-8AF9-54CDC2A72B61}" srcOrd="3" destOrd="0" presId="urn:microsoft.com/office/officeart/2009/3/layout/HorizontalOrganizationChart"/>
    <dgm:cxn modelId="{9BB13AD8-8C9D-4C0C-BF73-4490FC2A02A8}" type="presParOf" srcId="{51E64177-1AF3-4C18-8AF9-54CDC2A72B61}" destId="{6FE412F4-C19C-4A5A-AA20-37C4AD019F70}" srcOrd="0" destOrd="0" presId="urn:microsoft.com/office/officeart/2009/3/layout/HorizontalOrganizationChart"/>
    <dgm:cxn modelId="{0C3F3483-B4C9-4F8D-8544-45032D534CED}" type="presParOf" srcId="{6FE412F4-C19C-4A5A-AA20-37C4AD019F70}" destId="{C7C9DC94-2A5D-4A72-98A7-7C510D21D8D7}" srcOrd="0" destOrd="0" presId="urn:microsoft.com/office/officeart/2009/3/layout/HorizontalOrganizationChart"/>
    <dgm:cxn modelId="{E36678A2-2672-4E02-8C66-E1A6B5F87F53}" type="presParOf" srcId="{6FE412F4-C19C-4A5A-AA20-37C4AD019F70}" destId="{1D04D2A8-9717-40B4-AA77-4AF6E3EE5097}" srcOrd="1" destOrd="0" presId="urn:microsoft.com/office/officeart/2009/3/layout/HorizontalOrganizationChart"/>
    <dgm:cxn modelId="{E5B1BBB4-5D06-46C9-9165-7200E5451EB1}" type="presParOf" srcId="{51E64177-1AF3-4C18-8AF9-54CDC2A72B61}" destId="{4B0EE1C2-DCC4-4293-96B4-8EEA124898D8}" srcOrd="1" destOrd="0" presId="urn:microsoft.com/office/officeart/2009/3/layout/HorizontalOrganizationChart"/>
    <dgm:cxn modelId="{96BC137B-4767-4ADE-A8D5-7E3EE7ECA27A}" type="presParOf" srcId="{51E64177-1AF3-4C18-8AF9-54CDC2A72B61}" destId="{A41ADD62-27C0-4801-9518-05ECE09579B7}" srcOrd="2" destOrd="0" presId="urn:microsoft.com/office/officeart/2009/3/layout/HorizontalOrganizationChart"/>
    <dgm:cxn modelId="{F9E95AF4-A2C1-4D28-A5E1-0F2FB7FA9333}" type="presParOf" srcId="{22A513FD-F443-4771-9401-98C3126A768D}" destId="{9E9483D7-AE2D-4389-A2C4-CA6A2A4AEB7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6DF329-50FF-4FB0-B915-415487C28484}"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GB"/>
        </a:p>
      </dgm:t>
    </dgm:pt>
    <dgm:pt modelId="{44B4D792-FDE6-4256-9758-C00975E76DCE}">
      <dgm:prSet phldrT="[Text]"/>
      <dgm:spPr/>
      <dgm:t>
        <a:bodyPr/>
        <a:lstStyle/>
        <a:p>
          <a:r>
            <a:rPr lang="en-GB" b="0" dirty="0" smtClean="0"/>
            <a:t>If aviation were a country, it would rank </a:t>
          </a:r>
          <a:r>
            <a:rPr lang="en-GB" b="1" dirty="0" smtClean="0">
              <a:solidFill>
                <a:srgbClr val="FFFF00"/>
              </a:solidFill>
            </a:rPr>
            <a:t>21st </a:t>
          </a:r>
          <a:r>
            <a:rPr lang="en-GB" b="0" dirty="0" smtClean="0"/>
            <a:t>in size by GDP</a:t>
          </a:r>
          <a:endParaRPr lang="en-GB" b="0" dirty="0"/>
        </a:p>
      </dgm:t>
    </dgm:pt>
    <dgm:pt modelId="{3B145140-E0CB-4B15-B573-5AF50695DC50}" type="parTrans" cxnId="{9C752C12-B77F-422B-8551-05E8D2B410B8}">
      <dgm:prSet/>
      <dgm:spPr/>
      <dgm:t>
        <a:bodyPr/>
        <a:lstStyle/>
        <a:p>
          <a:endParaRPr lang="en-GB" b="0"/>
        </a:p>
      </dgm:t>
    </dgm:pt>
    <dgm:pt modelId="{AB1EB14B-087E-4B12-846E-CD94BFCBF03E}" type="sibTrans" cxnId="{9C752C12-B77F-422B-8551-05E8D2B410B8}">
      <dgm:prSet/>
      <dgm:spPr/>
      <dgm:t>
        <a:bodyPr/>
        <a:lstStyle/>
        <a:p>
          <a:endParaRPr lang="en-GB" b="0"/>
        </a:p>
      </dgm:t>
    </dgm:pt>
    <dgm:pt modelId="{B469C706-950E-41DA-A07C-D07008743086}">
      <dgm:prSet phldrT="[Text]"/>
      <dgm:spPr/>
      <dgm:t>
        <a:bodyPr/>
        <a:lstStyle/>
        <a:p>
          <a:r>
            <a:rPr lang="en-GB" b="1" dirty="0" smtClean="0">
              <a:solidFill>
                <a:srgbClr val="FFFF00"/>
              </a:solidFill>
            </a:rPr>
            <a:t>3.5% </a:t>
          </a:r>
          <a:r>
            <a:rPr lang="en-GB" b="0" dirty="0" smtClean="0"/>
            <a:t>Global GDP is supported by Aviation</a:t>
          </a:r>
          <a:endParaRPr lang="en-GB" b="0" dirty="0"/>
        </a:p>
      </dgm:t>
    </dgm:pt>
    <dgm:pt modelId="{F40B6EF7-7A56-4D94-8248-CE60A59DA20A}" type="parTrans" cxnId="{DB1C2FD2-22C4-4F18-93A1-B908307CC68E}">
      <dgm:prSet/>
      <dgm:spPr/>
      <dgm:t>
        <a:bodyPr/>
        <a:lstStyle/>
        <a:p>
          <a:endParaRPr lang="en-GB" b="0"/>
        </a:p>
      </dgm:t>
    </dgm:pt>
    <dgm:pt modelId="{FC5E50EE-8548-4A1A-8BB7-5EB48B905D4F}" type="sibTrans" cxnId="{DB1C2FD2-22C4-4F18-93A1-B908307CC68E}">
      <dgm:prSet/>
      <dgm:spPr/>
      <dgm:t>
        <a:bodyPr/>
        <a:lstStyle/>
        <a:p>
          <a:endParaRPr lang="en-GB" b="0"/>
        </a:p>
      </dgm:t>
    </dgm:pt>
    <dgm:pt modelId="{F24DA5F5-4430-442C-88FA-9F68030C6620}">
      <dgm:prSet phldrT="[Text]"/>
      <dgm:spPr/>
      <dgm:t>
        <a:bodyPr/>
        <a:lstStyle/>
        <a:p>
          <a:r>
            <a:rPr lang="en-GB" b="0" dirty="0" smtClean="0"/>
            <a:t>Aviation's total global impact is </a:t>
          </a:r>
          <a:r>
            <a:rPr lang="en-GB" b="1" dirty="0" smtClean="0">
              <a:solidFill>
                <a:srgbClr val="FFFF00"/>
              </a:solidFill>
            </a:rPr>
            <a:t>$2.7 trillion </a:t>
          </a:r>
          <a:r>
            <a:rPr lang="en-GB" b="0" dirty="0" smtClean="0"/>
            <a:t>including direct, indirect and the catalytic effects of tourism</a:t>
          </a:r>
          <a:endParaRPr lang="en-GB" b="0" dirty="0"/>
        </a:p>
      </dgm:t>
    </dgm:pt>
    <dgm:pt modelId="{ADB8F94C-B6C1-4E84-9A75-06984CD87706}" type="parTrans" cxnId="{AEBD9531-D940-431F-9003-B8C42C821E76}">
      <dgm:prSet/>
      <dgm:spPr/>
      <dgm:t>
        <a:bodyPr/>
        <a:lstStyle/>
        <a:p>
          <a:endParaRPr lang="en-GB" b="0"/>
        </a:p>
      </dgm:t>
    </dgm:pt>
    <dgm:pt modelId="{70221F85-1002-4D31-A74C-2C2D4C5D1409}" type="sibTrans" cxnId="{AEBD9531-D940-431F-9003-B8C42C821E76}">
      <dgm:prSet/>
      <dgm:spPr/>
      <dgm:t>
        <a:bodyPr/>
        <a:lstStyle/>
        <a:p>
          <a:endParaRPr lang="en-GB" b="0"/>
        </a:p>
      </dgm:t>
    </dgm:pt>
    <dgm:pt modelId="{71FFE61E-6F04-4C2F-88B1-FC2A5199670E}">
      <dgm:prSet phldrT="[Text]"/>
      <dgm:spPr/>
      <dgm:t>
        <a:bodyPr/>
        <a:lstStyle/>
        <a:p>
          <a:r>
            <a:rPr lang="en-GB" b="1" dirty="0" smtClean="0">
              <a:solidFill>
                <a:srgbClr val="FFFF00"/>
              </a:solidFill>
            </a:rPr>
            <a:t>1,402</a:t>
          </a:r>
          <a:r>
            <a:rPr lang="en-GB" b="0" baseline="0" dirty="0" smtClean="0"/>
            <a:t> Commercial Airlines</a:t>
          </a:r>
        </a:p>
        <a:p>
          <a:r>
            <a:rPr lang="en-GB" b="1" baseline="0" dirty="0" smtClean="0">
              <a:solidFill>
                <a:srgbClr val="FFFF00"/>
              </a:solidFill>
            </a:rPr>
            <a:t>3,883</a:t>
          </a:r>
          <a:r>
            <a:rPr lang="en-GB" b="0" baseline="0" dirty="0" smtClean="0"/>
            <a:t> Commercial Airports </a:t>
          </a:r>
        </a:p>
        <a:p>
          <a:r>
            <a:rPr lang="en-GB" b="1" baseline="0" dirty="0" smtClean="0">
              <a:solidFill>
                <a:srgbClr val="FFFF00"/>
              </a:solidFill>
            </a:rPr>
            <a:t>26,065</a:t>
          </a:r>
          <a:r>
            <a:rPr lang="en-GB" b="0" baseline="0" dirty="0" smtClean="0"/>
            <a:t> Commercial Aircraft in service</a:t>
          </a:r>
        </a:p>
        <a:p>
          <a:r>
            <a:rPr lang="en-GB" b="1" baseline="0" dirty="0" smtClean="0">
              <a:solidFill>
                <a:srgbClr val="FFFF00"/>
              </a:solidFill>
            </a:rPr>
            <a:t>173 </a:t>
          </a:r>
          <a:r>
            <a:rPr lang="en-GB" b="0" baseline="0" dirty="0" smtClean="0"/>
            <a:t>Air Navigation Providers</a:t>
          </a:r>
          <a:endParaRPr lang="en-GB" b="0" dirty="0"/>
        </a:p>
      </dgm:t>
    </dgm:pt>
    <dgm:pt modelId="{CC382B63-00B6-4BC8-B600-C8F0F3F78A1F}" type="parTrans" cxnId="{FB0B2410-A8D3-4591-B750-3B918A08428C}">
      <dgm:prSet/>
      <dgm:spPr/>
      <dgm:t>
        <a:bodyPr/>
        <a:lstStyle/>
        <a:p>
          <a:endParaRPr lang="en-GB" b="0"/>
        </a:p>
      </dgm:t>
    </dgm:pt>
    <dgm:pt modelId="{F1FC0587-9F09-41C4-90A3-80F6F0405A93}" type="sibTrans" cxnId="{FB0B2410-A8D3-4591-B750-3B918A08428C}">
      <dgm:prSet/>
      <dgm:spPr/>
      <dgm:t>
        <a:bodyPr/>
        <a:lstStyle/>
        <a:p>
          <a:endParaRPr lang="en-GB" b="0"/>
        </a:p>
      </dgm:t>
    </dgm:pt>
    <dgm:pt modelId="{ACBF1AAC-FE02-4425-B310-805F9B8C4107}">
      <dgm:prSet phldrT="[Text]"/>
      <dgm:spPr/>
      <dgm:t>
        <a:bodyPr/>
        <a:lstStyle/>
        <a:p>
          <a:r>
            <a:rPr lang="en-GB" b="1" dirty="0" smtClean="0">
              <a:solidFill>
                <a:srgbClr val="FFFF00"/>
              </a:solidFill>
            </a:rPr>
            <a:t>3.3 </a:t>
          </a:r>
          <a:r>
            <a:rPr lang="en-GB" b="1" dirty="0" err="1" smtClean="0">
              <a:solidFill>
                <a:srgbClr val="FFFF00"/>
              </a:solidFill>
            </a:rPr>
            <a:t>bn</a:t>
          </a:r>
          <a:r>
            <a:rPr lang="en-GB" b="1" dirty="0" smtClean="0">
              <a:solidFill>
                <a:srgbClr val="FFFF00"/>
              </a:solidFill>
            </a:rPr>
            <a:t> </a:t>
          </a:r>
          <a:r>
            <a:rPr lang="en-GB" b="1" dirty="0" err="1" smtClean="0">
              <a:solidFill>
                <a:schemeClr val="bg1"/>
              </a:solidFill>
            </a:rPr>
            <a:t>Paxs</a:t>
          </a:r>
          <a:endParaRPr lang="en-GB" b="1" dirty="0" smtClean="0">
            <a:solidFill>
              <a:schemeClr val="bg1"/>
            </a:solidFill>
          </a:endParaRPr>
        </a:p>
        <a:p>
          <a:r>
            <a:rPr lang="en-GB" b="0" dirty="0" smtClean="0"/>
            <a:t>in 2015 carried by airlines</a:t>
          </a:r>
          <a:endParaRPr lang="en-GB" b="0" dirty="0"/>
        </a:p>
      </dgm:t>
    </dgm:pt>
    <dgm:pt modelId="{3E1022AB-5C3B-4DBF-9E1B-9CDC0863884E}" type="parTrans" cxnId="{4A0052F8-B9A7-403A-8C68-178636CCC558}">
      <dgm:prSet/>
      <dgm:spPr/>
      <dgm:t>
        <a:bodyPr/>
        <a:lstStyle/>
        <a:p>
          <a:endParaRPr lang="en-GB" b="0"/>
        </a:p>
      </dgm:t>
    </dgm:pt>
    <dgm:pt modelId="{91A1248C-0C8D-410F-BD76-EA86831E04D7}" type="sibTrans" cxnId="{4A0052F8-B9A7-403A-8C68-178636CCC558}">
      <dgm:prSet/>
      <dgm:spPr/>
      <dgm:t>
        <a:bodyPr/>
        <a:lstStyle/>
        <a:p>
          <a:endParaRPr lang="en-GB" b="0"/>
        </a:p>
      </dgm:t>
    </dgm:pt>
    <dgm:pt modelId="{D1B67D55-9CB2-49BE-B449-B2A0D59ADE20}">
      <dgm:prSet/>
      <dgm:spPr/>
      <dgm:t>
        <a:bodyPr/>
        <a:lstStyle/>
        <a:p>
          <a:r>
            <a:rPr lang="en-GB" b="1" dirty="0" smtClean="0">
              <a:solidFill>
                <a:srgbClr val="FFFF00"/>
              </a:solidFill>
            </a:rPr>
            <a:t>51,554 </a:t>
          </a:r>
          <a:r>
            <a:rPr lang="en-GB" b="1" dirty="0" smtClean="0">
              <a:solidFill>
                <a:schemeClr val="tx1"/>
              </a:solidFill>
            </a:rPr>
            <a:t>routes Served Globally in 2014</a:t>
          </a:r>
        </a:p>
        <a:p>
          <a:r>
            <a:rPr lang="en-GB" b="1" dirty="0" smtClean="0">
              <a:solidFill>
                <a:srgbClr val="FFFF00"/>
              </a:solidFill>
            </a:rPr>
            <a:t>34.8 Million </a:t>
          </a:r>
          <a:r>
            <a:rPr lang="en-GB" b="1" dirty="0" smtClean="0">
              <a:solidFill>
                <a:schemeClr val="tx1"/>
              </a:solidFill>
            </a:rPr>
            <a:t>flights </a:t>
          </a:r>
          <a:endParaRPr lang="en-GB" b="0" dirty="0"/>
        </a:p>
      </dgm:t>
    </dgm:pt>
    <dgm:pt modelId="{060AE2C9-B6D5-42EA-B695-675032F36EE9}" type="parTrans" cxnId="{15D866B5-EDE8-4F8B-9B1A-70CCF36A3F36}">
      <dgm:prSet/>
      <dgm:spPr/>
      <dgm:t>
        <a:bodyPr/>
        <a:lstStyle/>
        <a:p>
          <a:endParaRPr lang="en-GB" b="0"/>
        </a:p>
      </dgm:t>
    </dgm:pt>
    <dgm:pt modelId="{AF463AE9-7C22-43E2-A347-88D69CC8589D}" type="sibTrans" cxnId="{15D866B5-EDE8-4F8B-9B1A-70CCF36A3F36}">
      <dgm:prSet/>
      <dgm:spPr/>
      <dgm:t>
        <a:bodyPr/>
        <a:lstStyle/>
        <a:p>
          <a:endParaRPr lang="en-GB" b="0"/>
        </a:p>
      </dgm:t>
    </dgm:pt>
    <dgm:pt modelId="{FFBFE48B-3ED9-4C61-89B6-61A056DAE47E}" type="pres">
      <dgm:prSet presAssocID="{676DF329-50FF-4FB0-B915-415487C28484}" presName="diagram" presStyleCnt="0">
        <dgm:presLayoutVars>
          <dgm:dir/>
          <dgm:resizeHandles val="exact"/>
        </dgm:presLayoutVars>
      </dgm:prSet>
      <dgm:spPr/>
      <dgm:t>
        <a:bodyPr/>
        <a:lstStyle/>
        <a:p>
          <a:endParaRPr lang="el-GR"/>
        </a:p>
      </dgm:t>
    </dgm:pt>
    <dgm:pt modelId="{CCC27252-4E9F-41CB-865F-30528445DFE3}" type="pres">
      <dgm:prSet presAssocID="{44B4D792-FDE6-4256-9758-C00975E76DCE}" presName="node" presStyleLbl="node1" presStyleIdx="0" presStyleCnt="6">
        <dgm:presLayoutVars>
          <dgm:bulletEnabled val="1"/>
        </dgm:presLayoutVars>
      </dgm:prSet>
      <dgm:spPr/>
      <dgm:t>
        <a:bodyPr/>
        <a:lstStyle/>
        <a:p>
          <a:endParaRPr lang="en-GB"/>
        </a:p>
      </dgm:t>
    </dgm:pt>
    <dgm:pt modelId="{0071BB08-4733-4E7E-9749-784A66AB036D}" type="pres">
      <dgm:prSet presAssocID="{AB1EB14B-087E-4B12-846E-CD94BFCBF03E}" presName="sibTrans" presStyleCnt="0"/>
      <dgm:spPr/>
    </dgm:pt>
    <dgm:pt modelId="{41719825-A1C4-4670-A9C5-2339FD68DF6E}" type="pres">
      <dgm:prSet presAssocID="{B469C706-950E-41DA-A07C-D07008743086}" presName="node" presStyleLbl="node1" presStyleIdx="1" presStyleCnt="6">
        <dgm:presLayoutVars>
          <dgm:bulletEnabled val="1"/>
        </dgm:presLayoutVars>
      </dgm:prSet>
      <dgm:spPr/>
      <dgm:t>
        <a:bodyPr/>
        <a:lstStyle/>
        <a:p>
          <a:endParaRPr lang="en-GB"/>
        </a:p>
      </dgm:t>
    </dgm:pt>
    <dgm:pt modelId="{C55E6767-17A8-4E94-8D16-1FF589D08579}" type="pres">
      <dgm:prSet presAssocID="{FC5E50EE-8548-4A1A-8BB7-5EB48B905D4F}" presName="sibTrans" presStyleCnt="0"/>
      <dgm:spPr/>
    </dgm:pt>
    <dgm:pt modelId="{5A0F89CE-4C05-4A9D-973A-97EB4182C7BE}" type="pres">
      <dgm:prSet presAssocID="{F24DA5F5-4430-442C-88FA-9F68030C6620}" presName="node" presStyleLbl="node1" presStyleIdx="2" presStyleCnt="6">
        <dgm:presLayoutVars>
          <dgm:bulletEnabled val="1"/>
        </dgm:presLayoutVars>
      </dgm:prSet>
      <dgm:spPr/>
      <dgm:t>
        <a:bodyPr/>
        <a:lstStyle/>
        <a:p>
          <a:endParaRPr lang="en-GB"/>
        </a:p>
      </dgm:t>
    </dgm:pt>
    <dgm:pt modelId="{76C7A4C6-7E39-4B44-B57D-711E4BD018FB}" type="pres">
      <dgm:prSet presAssocID="{70221F85-1002-4D31-A74C-2C2D4C5D1409}" presName="sibTrans" presStyleCnt="0"/>
      <dgm:spPr/>
    </dgm:pt>
    <dgm:pt modelId="{8BFB4044-F548-47F5-899E-129A90EBDED1}" type="pres">
      <dgm:prSet presAssocID="{71FFE61E-6F04-4C2F-88B1-FC2A5199670E}" presName="node" presStyleLbl="node1" presStyleIdx="3" presStyleCnt="6">
        <dgm:presLayoutVars>
          <dgm:bulletEnabled val="1"/>
        </dgm:presLayoutVars>
      </dgm:prSet>
      <dgm:spPr/>
      <dgm:t>
        <a:bodyPr/>
        <a:lstStyle/>
        <a:p>
          <a:endParaRPr lang="en-GB"/>
        </a:p>
      </dgm:t>
    </dgm:pt>
    <dgm:pt modelId="{2FC3C352-01D7-484E-A052-B441F91A872C}" type="pres">
      <dgm:prSet presAssocID="{F1FC0587-9F09-41C4-90A3-80F6F0405A93}" presName="sibTrans" presStyleCnt="0"/>
      <dgm:spPr/>
    </dgm:pt>
    <dgm:pt modelId="{CA6E4793-6305-4D96-A5AC-03F9160A8923}" type="pres">
      <dgm:prSet presAssocID="{D1B67D55-9CB2-49BE-B449-B2A0D59ADE20}" presName="node" presStyleLbl="node1" presStyleIdx="4" presStyleCnt="6">
        <dgm:presLayoutVars>
          <dgm:bulletEnabled val="1"/>
        </dgm:presLayoutVars>
      </dgm:prSet>
      <dgm:spPr/>
      <dgm:t>
        <a:bodyPr/>
        <a:lstStyle/>
        <a:p>
          <a:endParaRPr lang="en-GB"/>
        </a:p>
      </dgm:t>
    </dgm:pt>
    <dgm:pt modelId="{B753E4A3-463C-4701-A148-7E38614543BD}" type="pres">
      <dgm:prSet presAssocID="{AF463AE9-7C22-43E2-A347-88D69CC8589D}" presName="sibTrans" presStyleCnt="0"/>
      <dgm:spPr/>
    </dgm:pt>
    <dgm:pt modelId="{4DDB9AE2-6D75-4C27-B9D1-4970EED34CA1}" type="pres">
      <dgm:prSet presAssocID="{ACBF1AAC-FE02-4425-B310-805F9B8C4107}" presName="node" presStyleLbl="node1" presStyleIdx="5" presStyleCnt="6">
        <dgm:presLayoutVars>
          <dgm:bulletEnabled val="1"/>
        </dgm:presLayoutVars>
      </dgm:prSet>
      <dgm:spPr/>
      <dgm:t>
        <a:bodyPr/>
        <a:lstStyle/>
        <a:p>
          <a:endParaRPr lang="en-GB"/>
        </a:p>
      </dgm:t>
    </dgm:pt>
  </dgm:ptLst>
  <dgm:cxnLst>
    <dgm:cxn modelId="{322D5380-723C-49F6-917B-AD0BAB554551}" type="presOf" srcId="{ACBF1AAC-FE02-4425-B310-805F9B8C4107}" destId="{4DDB9AE2-6D75-4C27-B9D1-4970EED34CA1}" srcOrd="0" destOrd="0" presId="urn:microsoft.com/office/officeart/2005/8/layout/default"/>
    <dgm:cxn modelId="{5952EF84-FDF2-4DB4-8194-D41D6C17456A}" type="presOf" srcId="{676DF329-50FF-4FB0-B915-415487C28484}" destId="{FFBFE48B-3ED9-4C61-89B6-61A056DAE47E}" srcOrd="0" destOrd="0" presId="urn:microsoft.com/office/officeart/2005/8/layout/default"/>
    <dgm:cxn modelId="{FB0B2410-A8D3-4591-B750-3B918A08428C}" srcId="{676DF329-50FF-4FB0-B915-415487C28484}" destId="{71FFE61E-6F04-4C2F-88B1-FC2A5199670E}" srcOrd="3" destOrd="0" parTransId="{CC382B63-00B6-4BC8-B600-C8F0F3F78A1F}" sibTransId="{F1FC0587-9F09-41C4-90A3-80F6F0405A93}"/>
    <dgm:cxn modelId="{9D8956C2-6CA4-41CD-898A-A8F85D29AAAF}" type="presOf" srcId="{71FFE61E-6F04-4C2F-88B1-FC2A5199670E}" destId="{8BFB4044-F548-47F5-899E-129A90EBDED1}" srcOrd="0" destOrd="0" presId="urn:microsoft.com/office/officeart/2005/8/layout/default"/>
    <dgm:cxn modelId="{4A0052F8-B9A7-403A-8C68-178636CCC558}" srcId="{676DF329-50FF-4FB0-B915-415487C28484}" destId="{ACBF1AAC-FE02-4425-B310-805F9B8C4107}" srcOrd="5" destOrd="0" parTransId="{3E1022AB-5C3B-4DBF-9E1B-9CDC0863884E}" sibTransId="{91A1248C-0C8D-410F-BD76-EA86831E04D7}"/>
    <dgm:cxn modelId="{9C752C12-B77F-422B-8551-05E8D2B410B8}" srcId="{676DF329-50FF-4FB0-B915-415487C28484}" destId="{44B4D792-FDE6-4256-9758-C00975E76DCE}" srcOrd="0" destOrd="0" parTransId="{3B145140-E0CB-4B15-B573-5AF50695DC50}" sibTransId="{AB1EB14B-087E-4B12-846E-CD94BFCBF03E}"/>
    <dgm:cxn modelId="{EB4E7102-E1E7-46B8-BD4C-F0221B22538F}" type="presOf" srcId="{F24DA5F5-4430-442C-88FA-9F68030C6620}" destId="{5A0F89CE-4C05-4A9D-973A-97EB4182C7BE}" srcOrd="0" destOrd="0" presId="urn:microsoft.com/office/officeart/2005/8/layout/default"/>
    <dgm:cxn modelId="{AEBD9531-D940-431F-9003-B8C42C821E76}" srcId="{676DF329-50FF-4FB0-B915-415487C28484}" destId="{F24DA5F5-4430-442C-88FA-9F68030C6620}" srcOrd="2" destOrd="0" parTransId="{ADB8F94C-B6C1-4E84-9A75-06984CD87706}" sibTransId="{70221F85-1002-4D31-A74C-2C2D4C5D1409}"/>
    <dgm:cxn modelId="{DF93CBCE-001C-499E-B2CC-451E38872D1D}" type="presOf" srcId="{44B4D792-FDE6-4256-9758-C00975E76DCE}" destId="{CCC27252-4E9F-41CB-865F-30528445DFE3}" srcOrd="0" destOrd="0" presId="urn:microsoft.com/office/officeart/2005/8/layout/default"/>
    <dgm:cxn modelId="{DB1C2FD2-22C4-4F18-93A1-B908307CC68E}" srcId="{676DF329-50FF-4FB0-B915-415487C28484}" destId="{B469C706-950E-41DA-A07C-D07008743086}" srcOrd="1" destOrd="0" parTransId="{F40B6EF7-7A56-4D94-8248-CE60A59DA20A}" sibTransId="{FC5E50EE-8548-4A1A-8BB7-5EB48B905D4F}"/>
    <dgm:cxn modelId="{5472E5E3-D73D-4545-B363-BA0E0A19F436}" type="presOf" srcId="{D1B67D55-9CB2-49BE-B449-B2A0D59ADE20}" destId="{CA6E4793-6305-4D96-A5AC-03F9160A8923}" srcOrd="0" destOrd="0" presId="urn:microsoft.com/office/officeart/2005/8/layout/default"/>
    <dgm:cxn modelId="{F13E2695-BA29-45F6-9ABC-328627F4ABE9}" type="presOf" srcId="{B469C706-950E-41DA-A07C-D07008743086}" destId="{41719825-A1C4-4670-A9C5-2339FD68DF6E}" srcOrd="0" destOrd="0" presId="urn:microsoft.com/office/officeart/2005/8/layout/default"/>
    <dgm:cxn modelId="{15D866B5-EDE8-4F8B-9B1A-70CCF36A3F36}" srcId="{676DF329-50FF-4FB0-B915-415487C28484}" destId="{D1B67D55-9CB2-49BE-B449-B2A0D59ADE20}" srcOrd="4" destOrd="0" parTransId="{060AE2C9-B6D5-42EA-B695-675032F36EE9}" sibTransId="{AF463AE9-7C22-43E2-A347-88D69CC8589D}"/>
    <dgm:cxn modelId="{D8B210DE-3C7C-4947-8CAC-8466D41948B2}" type="presParOf" srcId="{FFBFE48B-3ED9-4C61-89B6-61A056DAE47E}" destId="{CCC27252-4E9F-41CB-865F-30528445DFE3}" srcOrd="0" destOrd="0" presId="urn:microsoft.com/office/officeart/2005/8/layout/default"/>
    <dgm:cxn modelId="{BB4E4758-859B-4DD3-A539-5D7F92F1A0AF}" type="presParOf" srcId="{FFBFE48B-3ED9-4C61-89B6-61A056DAE47E}" destId="{0071BB08-4733-4E7E-9749-784A66AB036D}" srcOrd="1" destOrd="0" presId="urn:microsoft.com/office/officeart/2005/8/layout/default"/>
    <dgm:cxn modelId="{1E799FCB-A27B-4984-943D-E07B083D838E}" type="presParOf" srcId="{FFBFE48B-3ED9-4C61-89B6-61A056DAE47E}" destId="{41719825-A1C4-4670-A9C5-2339FD68DF6E}" srcOrd="2" destOrd="0" presId="urn:microsoft.com/office/officeart/2005/8/layout/default"/>
    <dgm:cxn modelId="{AB017D02-3637-4FF2-8BD9-C2EB35E8BA19}" type="presParOf" srcId="{FFBFE48B-3ED9-4C61-89B6-61A056DAE47E}" destId="{C55E6767-17A8-4E94-8D16-1FF589D08579}" srcOrd="3" destOrd="0" presId="urn:microsoft.com/office/officeart/2005/8/layout/default"/>
    <dgm:cxn modelId="{2CE770AD-D661-4729-BADC-6EA17443C15F}" type="presParOf" srcId="{FFBFE48B-3ED9-4C61-89B6-61A056DAE47E}" destId="{5A0F89CE-4C05-4A9D-973A-97EB4182C7BE}" srcOrd="4" destOrd="0" presId="urn:microsoft.com/office/officeart/2005/8/layout/default"/>
    <dgm:cxn modelId="{2A6C6DEA-329C-4FC5-A155-840A5EAD2BDB}" type="presParOf" srcId="{FFBFE48B-3ED9-4C61-89B6-61A056DAE47E}" destId="{76C7A4C6-7E39-4B44-B57D-711E4BD018FB}" srcOrd="5" destOrd="0" presId="urn:microsoft.com/office/officeart/2005/8/layout/default"/>
    <dgm:cxn modelId="{23B261DE-7991-4742-8F3F-AEADD36D6431}" type="presParOf" srcId="{FFBFE48B-3ED9-4C61-89B6-61A056DAE47E}" destId="{8BFB4044-F548-47F5-899E-129A90EBDED1}" srcOrd="6" destOrd="0" presId="urn:microsoft.com/office/officeart/2005/8/layout/default"/>
    <dgm:cxn modelId="{29B26C56-06D0-4D61-8F13-367F8844AC29}" type="presParOf" srcId="{FFBFE48B-3ED9-4C61-89B6-61A056DAE47E}" destId="{2FC3C352-01D7-484E-A052-B441F91A872C}" srcOrd="7" destOrd="0" presId="urn:microsoft.com/office/officeart/2005/8/layout/default"/>
    <dgm:cxn modelId="{D9DF4E5F-1545-41EA-B33D-00C5B7FA9ACA}" type="presParOf" srcId="{FFBFE48B-3ED9-4C61-89B6-61A056DAE47E}" destId="{CA6E4793-6305-4D96-A5AC-03F9160A8923}" srcOrd="8" destOrd="0" presId="urn:microsoft.com/office/officeart/2005/8/layout/default"/>
    <dgm:cxn modelId="{2F88AB82-E894-4218-94A7-F9B1A8583003}" type="presParOf" srcId="{FFBFE48B-3ED9-4C61-89B6-61A056DAE47E}" destId="{B753E4A3-463C-4701-A148-7E38614543BD}" srcOrd="9" destOrd="0" presId="urn:microsoft.com/office/officeart/2005/8/layout/default"/>
    <dgm:cxn modelId="{2EF1B0C5-1AE6-419A-932A-39BA5A99EE7C}" type="presParOf" srcId="{FFBFE48B-3ED9-4C61-89B6-61A056DAE47E}" destId="{4DDB9AE2-6D75-4C27-B9D1-4970EED34CA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FF7AE0-D797-4A4D-9F5D-E117848930FA}" type="doc">
      <dgm:prSet loTypeId="urn:microsoft.com/office/officeart/2005/8/layout/hProcess9" loCatId="process" qsTypeId="urn:microsoft.com/office/officeart/2005/8/quickstyle/simple5" qsCatId="simple" csTypeId="urn:microsoft.com/office/officeart/2005/8/colors/accent1_2" csCatId="accent1" phldr="1"/>
      <dgm:spPr/>
    </dgm:pt>
    <dgm:pt modelId="{9BF13CFA-2A65-48B6-849E-E1684B9DD090}">
      <dgm:prSet phldrT="[Text]"/>
      <dgm:spPr/>
      <dgm:t>
        <a:bodyPr/>
        <a:lstStyle/>
        <a:p>
          <a:r>
            <a:rPr lang="en-GB" dirty="0" smtClean="0">
              <a:latin typeface="Verdana" panose="020B0604030504040204" pitchFamily="34" charset="0"/>
              <a:ea typeface="Verdana" panose="020B0604030504040204" pitchFamily="34" charset="0"/>
              <a:cs typeface="Verdana" panose="020B0604030504040204" pitchFamily="34" charset="0"/>
            </a:rPr>
            <a:t>Education in Aviation</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06668F59-0EBB-4A51-A4A9-1D8DF44381BB}" type="parTrans" cxnId="{41367B74-BDCE-41B9-8C1D-3D848ABBECC6}">
      <dgm:prSet/>
      <dgm:spPr/>
      <dgm:t>
        <a:bodyPr/>
        <a:lstStyle/>
        <a:p>
          <a:endParaRPr lang="en-GB"/>
        </a:p>
      </dgm:t>
    </dgm:pt>
    <dgm:pt modelId="{1C66D57D-AF16-4FBA-93C7-145EBED934D2}" type="sibTrans" cxnId="{41367B74-BDCE-41B9-8C1D-3D848ABBECC6}">
      <dgm:prSet/>
      <dgm:spPr/>
      <dgm:t>
        <a:bodyPr/>
        <a:lstStyle/>
        <a:p>
          <a:endParaRPr lang="en-GB"/>
        </a:p>
      </dgm:t>
    </dgm:pt>
    <dgm:pt modelId="{D5FD4308-617C-487B-BBEB-FC142F290FC0}" type="pres">
      <dgm:prSet presAssocID="{2DFF7AE0-D797-4A4D-9F5D-E117848930FA}" presName="CompostProcess" presStyleCnt="0">
        <dgm:presLayoutVars>
          <dgm:dir/>
          <dgm:resizeHandles val="exact"/>
        </dgm:presLayoutVars>
      </dgm:prSet>
      <dgm:spPr/>
    </dgm:pt>
    <dgm:pt modelId="{7ECB978A-E80C-434F-9B6C-3B736EC0A849}" type="pres">
      <dgm:prSet presAssocID="{2DFF7AE0-D797-4A4D-9F5D-E117848930FA}" presName="arrow" presStyleLbl="bgShp" presStyleIdx="0" presStyleCnt="1"/>
      <dgm:spPr/>
    </dgm:pt>
    <dgm:pt modelId="{A6884FC6-45CE-491A-BF92-57D320B7DAE5}" type="pres">
      <dgm:prSet presAssocID="{2DFF7AE0-D797-4A4D-9F5D-E117848930FA}" presName="linearProcess" presStyleCnt="0"/>
      <dgm:spPr/>
    </dgm:pt>
    <dgm:pt modelId="{7C68051F-C8D9-4AA9-A37D-1D0D05FAC23D}" type="pres">
      <dgm:prSet presAssocID="{9BF13CFA-2A65-48B6-849E-E1684B9DD090}" presName="textNode" presStyleLbl="node1" presStyleIdx="0" presStyleCnt="1">
        <dgm:presLayoutVars>
          <dgm:bulletEnabled val="1"/>
        </dgm:presLayoutVars>
      </dgm:prSet>
      <dgm:spPr/>
      <dgm:t>
        <a:bodyPr/>
        <a:lstStyle/>
        <a:p>
          <a:endParaRPr lang="en-GB"/>
        </a:p>
      </dgm:t>
    </dgm:pt>
  </dgm:ptLst>
  <dgm:cxnLst>
    <dgm:cxn modelId="{41367B74-BDCE-41B9-8C1D-3D848ABBECC6}" srcId="{2DFF7AE0-D797-4A4D-9F5D-E117848930FA}" destId="{9BF13CFA-2A65-48B6-849E-E1684B9DD090}" srcOrd="0" destOrd="0" parTransId="{06668F59-0EBB-4A51-A4A9-1D8DF44381BB}" sibTransId="{1C66D57D-AF16-4FBA-93C7-145EBED934D2}"/>
    <dgm:cxn modelId="{584141C7-3F4A-4F0D-8945-32DC42D03EED}" type="presOf" srcId="{9BF13CFA-2A65-48B6-849E-E1684B9DD090}" destId="{7C68051F-C8D9-4AA9-A37D-1D0D05FAC23D}" srcOrd="0" destOrd="0" presId="urn:microsoft.com/office/officeart/2005/8/layout/hProcess9"/>
    <dgm:cxn modelId="{5AAF6FB3-4F5A-4989-A3EE-18F071648289}" type="presOf" srcId="{2DFF7AE0-D797-4A4D-9F5D-E117848930FA}" destId="{D5FD4308-617C-487B-BBEB-FC142F290FC0}" srcOrd="0" destOrd="0" presId="urn:microsoft.com/office/officeart/2005/8/layout/hProcess9"/>
    <dgm:cxn modelId="{CD99C589-A15B-410B-B76D-C4575C7E4075}" type="presParOf" srcId="{D5FD4308-617C-487B-BBEB-FC142F290FC0}" destId="{7ECB978A-E80C-434F-9B6C-3B736EC0A849}" srcOrd="0" destOrd="0" presId="urn:microsoft.com/office/officeart/2005/8/layout/hProcess9"/>
    <dgm:cxn modelId="{B5E3B49E-7B2D-4179-B092-B6267A04CEE3}" type="presParOf" srcId="{D5FD4308-617C-487B-BBEB-FC142F290FC0}" destId="{A6884FC6-45CE-491A-BF92-57D320B7DAE5}" srcOrd="1" destOrd="0" presId="urn:microsoft.com/office/officeart/2005/8/layout/hProcess9"/>
    <dgm:cxn modelId="{92B37CCC-FEEF-4A56-9A3A-4CC902E698FB}" type="presParOf" srcId="{A6884FC6-45CE-491A-BF92-57D320B7DAE5}" destId="{7C68051F-C8D9-4AA9-A37D-1D0D05FAC23D}"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BFCDA1-40E9-41A6-B7FD-0F81792D02AE}" type="doc">
      <dgm:prSet loTypeId="urn:microsoft.com/office/officeart/2005/8/layout/radial3" loCatId="cycle" qsTypeId="urn:microsoft.com/office/officeart/2005/8/quickstyle/3d4" qsCatId="3D" csTypeId="urn:microsoft.com/office/officeart/2005/8/colors/accent3_2" csCatId="accent3" phldr="1"/>
      <dgm:spPr/>
      <dgm:t>
        <a:bodyPr/>
        <a:lstStyle/>
        <a:p>
          <a:endParaRPr lang="en-GB"/>
        </a:p>
      </dgm:t>
    </dgm:pt>
    <dgm:pt modelId="{E10B6818-E828-4F68-8C4D-5E621D45380B}">
      <dgm:prSet phldrT="[Text]" custT="1"/>
      <dgm:spPr/>
      <dgm:t>
        <a:bodyPr/>
        <a:lstStyle/>
        <a:p>
          <a:r>
            <a:rPr lang="en-GB" sz="1600" b="1" dirty="0" smtClean="0">
              <a:latin typeface="Verdana" panose="020B0604030504040204" pitchFamily="34" charset="0"/>
              <a:ea typeface="Verdana" panose="020B0604030504040204" pitchFamily="34" charset="0"/>
              <a:cs typeface="Verdana" panose="020B0604030504040204" pitchFamily="34" charset="0"/>
            </a:rPr>
            <a:t>In the next 20 years </a:t>
          </a:r>
          <a:endParaRPr lang="en-GB" sz="1600" b="1" dirty="0">
            <a:latin typeface="Verdana" panose="020B0604030504040204" pitchFamily="34" charset="0"/>
            <a:ea typeface="Verdana" panose="020B0604030504040204" pitchFamily="34" charset="0"/>
            <a:cs typeface="Verdana" panose="020B0604030504040204" pitchFamily="34" charset="0"/>
          </a:endParaRPr>
        </a:p>
      </dgm:t>
    </dgm:pt>
    <dgm:pt modelId="{65A7BA7D-177F-4888-B363-E319B4795E1C}" type="parTrans" cxnId="{C66FE537-8381-46DA-B1EF-3FD0EBB9D574}">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94656D4A-6E96-42C6-81A6-3478A1F3A81B}" type="sibTrans" cxnId="{C66FE537-8381-46DA-B1EF-3FD0EBB9D574}">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ED41A00C-E8DD-4CBE-BD33-3CEF8B7457CD}">
      <dgm:prSet phldrT="[Text]" custT="1"/>
      <dgm:spPr/>
      <dgm: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PAX from </a:t>
          </a:r>
          <a:r>
            <a:rPr lang="en-GB" sz="1600" b="1" dirty="0" smtClean="0">
              <a:latin typeface="Verdana" panose="020B0604030504040204" pitchFamily="34" charset="0"/>
              <a:ea typeface="Verdana" panose="020B0604030504040204" pitchFamily="34" charset="0"/>
              <a:cs typeface="Verdana" panose="020B0604030504040204" pitchFamily="34" charset="0"/>
            </a:rPr>
            <a:t>3.3</a:t>
          </a:r>
          <a:r>
            <a:rPr lang="en-GB" sz="1600" dirty="0" smtClean="0">
              <a:latin typeface="Verdana" panose="020B0604030504040204" pitchFamily="34" charset="0"/>
              <a:ea typeface="Verdana" panose="020B0604030504040204" pitchFamily="34" charset="0"/>
              <a:cs typeface="Verdana" panose="020B0604030504040204" pitchFamily="34" charset="0"/>
            </a:rPr>
            <a:t> </a:t>
          </a:r>
          <a:r>
            <a:rPr lang="en-GB" sz="1600" b="1" dirty="0" smtClean="0">
              <a:latin typeface="Verdana" panose="020B0604030504040204" pitchFamily="34" charset="0"/>
              <a:ea typeface="Verdana" panose="020B0604030504040204" pitchFamily="34" charset="0"/>
              <a:cs typeface="Verdana" panose="020B0604030504040204" pitchFamily="34" charset="0"/>
            </a:rPr>
            <a:t>to 6.9bn</a:t>
          </a:r>
          <a:endParaRPr lang="en-GB" sz="1600" b="1" dirty="0">
            <a:latin typeface="Verdana" panose="020B0604030504040204" pitchFamily="34" charset="0"/>
            <a:ea typeface="Verdana" panose="020B0604030504040204" pitchFamily="34" charset="0"/>
            <a:cs typeface="Verdana" panose="020B0604030504040204" pitchFamily="34" charset="0"/>
          </a:endParaRPr>
        </a:p>
      </dgm:t>
    </dgm:pt>
    <dgm:pt modelId="{6E6672D0-F0B6-4663-A00B-F1FEAF287C96}" type="parTrans" cxnId="{10F9B45E-6DEA-4581-920A-930DE104FFEB}">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7678624C-87AA-4D07-8696-F044A2C2CA81}" type="sibTrans" cxnId="{10F9B45E-6DEA-4581-920A-930DE104FFEB}">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DC5EAA8B-6BA9-40E7-9EEA-F3EE4F7F6FFC}">
      <dgm:prSet phldrT="[Text]" custT="1"/>
      <dgm:spPr/>
      <dgm:t>
        <a:bodyPr/>
        <a:lstStyle/>
        <a:p>
          <a:r>
            <a:rPr lang="en-GB" sz="1600" smtClean="0">
              <a:latin typeface="Verdana" panose="020B0604030504040204" pitchFamily="34" charset="0"/>
              <a:ea typeface="Verdana" panose="020B0604030504040204" pitchFamily="34" charset="0"/>
              <a:cs typeface="Verdana" panose="020B0604030504040204" pitchFamily="34" charset="0"/>
            </a:rPr>
            <a:t>Impact from </a:t>
          </a:r>
          <a:r>
            <a:rPr lang="en-GB" sz="1600" b="1" smtClean="0">
              <a:latin typeface="Verdana" panose="020B0604030504040204" pitchFamily="34" charset="0"/>
              <a:ea typeface="Verdana" panose="020B0604030504040204" pitchFamily="34" charset="0"/>
              <a:cs typeface="Verdana" panose="020B0604030504040204" pitchFamily="34" charset="0"/>
            </a:rPr>
            <a:t>$2.7 trillion </a:t>
          </a:r>
          <a:r>
            <a:rPr lang="en-GB" sz="1600" smtClean="0">
              <a:latin typeface="Verdana" panose="020B0604030504040204" pitchFamily="34" charset="0"/>
              <a:ea typeface="Verdana" panose="020B0604030504040204" pitchFamily="34" charset="0"/>
              <a:cs typeface="Verdana" panose="020B0604030504040204" pitchFamily="34" charset="0"/>
            </a:rPr>
            <a:t>to </a:t>
          </a:r>
          <a:r>
            <a:rPr lang="en-GB" sz="1600" b="1" smtClean="0">
              <a:latin typeface="Verdana" panose="020B0604030504040204" pitchFamily="34" charset="0"/>
              <a:ea typeface="Verdana" panose="020B0604030504040204" pitchFamily="34" charset="0"/>
              <a:cs typeface="Verdana" panose="020B0604030504040204" pitchFamily="34" charset="0"/>
            </a:rPr>
            <a:t>5.9$ trillion </a:t>
          </a:r>
          <a:endParaRPr lang="en-GB" sz="1600" b="1" dirty="0">
            <a:latin typeface="Verdana" panose="020B0604030504040204" pitchFamily="34" charset="0"/>
            <a:ea typeface="Verdana" panose="020B0604030504040204" pitchFamily="34" charset="0"/>
            <a:cs typeface="Verdana" panose="020B0604030504040204" pitchFamily="34" charset="0"/>
          </a:endParaRPr>
        </a:p>
      </dgm:t>
    </dgm:pt>
    <dgm:pt modelId="{A075C51C-4433-497B-B0F9-A19A11D45038}" type="parTrans" cxnId="{AE1F5B40-F937-446C-B13D-C150EC64A3B2}">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2DE44039-198B-467D-A821-A52357632477}" type="sibTrans" cxnId="{AE1F5B40-F937-446C-B13D-C150EC64A3B2}">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98059E63-0D45-421F-9B71-03870E0ED5CF}">
      <dgm:prSet phldrT="[Text]" custT="1"/>
      <dgm:spPr/>
      <dgm:t>
        <a:bodyPr/>
        <a:lstStyle/>
        <a:p>
          <a:r>
            <a:rPr lang="en-GB" sz="1600" b="1" dirty="0" smtClean="0">
              <a:latin typeface="Verdana" panose="020B0604030504040204" pitchFamily="34" charset="0"/>
              <a:ea typeface="Verdana" panose="020B0604030504040204" pitchFamily="34" charset="0"/>
              <a:cs typeface="Verdana" panose="020B0604030504040204" pitchFamily="34" charset="0"/>
            </a:rPr>
            <a:t>a/c from 26,065 to 43.560</a:t>
          </a:r>
          <a:endParaRPr lang="en-GB" sz="1600" b="1" dirty="0">
            <a:latin typeface="Verdana" panose="020B0604030504040204" pitchFamily="34" charset="0"/>
            <a:ea typeface="Verdana" panose="020B0604030504040204" pitchFamily="34" charset="0"/>
            <a:cs typeface="Verdana" panose="020B0604030504040204" pitchFamily="34" charset="0"/>
          </a:endParaRPr>
        </a:p>
      </dgm:t>
    </dgm:pt>
    <dgm:pt modelId="{941DFEF1-2362-4985-B498-BD8CED75D305}" type="parTrans" cxnId="{DB46E228-96A7-4FAD-B10A-1CE0EBA4BA6C}">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EC768636-0AB5-443D-8A99-1798EF2291D9}" type="sibTrans" cxnId="{DB46E228-96A7-4FAD-B10A-1CE0EBA4BA6C}">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3B6D31AE-DCB9-42F4-B36D-D8D638128AAC}">
      <dgm:prSet phldrT="[Text]" custT="1"/>
      <dgm:spPr/>
      <dgm:t>
        <a:bodyPr/>
        <a:lstStyle/>
        <a:p>
          <a:r>
            <a:rPr lang="en-GB" sz="1600" smtClean="0">
              <a:latin typeface="Verdana" panose="020B0604030504040204" pitchFamily="34" charset="0"/>
              <a:ea typeface="Verdana" panose="020B0604030504040204" pitchFamily="34" charset="0"/>
              <a:cs typeface="Verdana" panose="020B0604030504040204" pitchFamily="34" charset="0"/>
            </a:rPr>
            <a:t>Jobs </a:t>
          </a:r>
          <a:r>
            <a:rPr lang="en-GB" sz="1600" b="1" smtClean="0">
              <a:latin typeface="Verdana" panose="020B0604030504040204" pitchFamily="34" charset="0"/>
              <a:ea typeface="Verdana" panose="020B0604030504040204" pitchFamily="34" charset="0"/>
              <a:cs typeface="Verdana" panose="020B0604030504040204" pitchFamily="34" charset="0"/>
            </a:rPr>
            <a:t>62.7</a:t>
          </a:r>
          <a:r>
            <a:rPr lang="en-GB" sz="1600" smtClean="0">
              <a:latin typeface="Verdana" panose="020B0604030504040204" pitchFamily="34" charset="0"/>
              <a:ea typeface="Verdana" panose="020B0604030504040204" pitchFamily="34" charset="0"/>
              <a:cs typeface="Verdana" panose="020B0604030504040204" pitchFamily="34" charset="0"/>
            </a:rPr>
            <a:t> million to </a:t>
          </a:r>
          <a:r>
            <a:rPr lang="en-GB" sz="1600" b="1" smtClean="0">
              <a:latin typeface="Verdana" panose="020B0604030504040204" pitchFamily="34" charset="0"/>
              <a:ea typeface="Verdana" panose="020B0604030504040204" pitchFamily="34" charset="0"/>
              <a:cs typeface="Verdana" panose="020B0604030504040204" pitchFamily="34" charset="0"/>
            </a:rPr>
            <a:t>99.1</a:t>
          </a:r>
          <a:r>
            <a:rPr lang="en-GB" sz="1600" smtClean="0">
              <a:latin typeface="Verdana" panose="020B0604030504040204" pitchFamily="34" charset="0"/>
              <a:ea typeface="Verdana" panose="020B0604030504040204" pitchFamily="34" charset="0"/>
              <a:cs typeface="Verdana" panose="020B0604030504040204" pitchFamily="34" charset="0"/>
            </a:rPr>
            <a:t> million</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6127C7CE-BDDE-499B-9885-EEF98ED0E0A5}" type="parTrans" cxnId="{CF81A8D1-81DE-4CDB-8139-7B35EE7CB39B}">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43CCF707-5A9F-47FA-AA8E-7818C0529CC6}" type="sibTrans" cxnId="{CF81A8D1-81DE-4CDB-8139-7B35EE7CB39B}">
      <dgm:prSet/>
      <dgm:spPr/>
      <dgm:t>
        <a:bodyPr/>
        <a:lstStyle/>
        <a:p>
          <a:endParaRPr lang="en-GB" sz="1600">
            <a:solidFill>
              <a:schemeClr val="bg2"/>
            </a:solidFill>
            <a:latin typeface="Verdana" panose="020B0604030504040204" pitchFamily="34" charset="0"/>
            <a:ea typeface="Verdana" panose="020B0604030504040204" pitchFamily="34" charset="0"/>
            <a:cs typeface="Verdana" panose="020B0604030504040204" pitchFamily="34" charset="0"/>
          </a:endParaRPr>
        </a:p>
      </dgm:t>
    </dgm:pt>
    <dgm:pt modelId="{27361CD1-6B07-4744-B5A6-3B992DFF1818}" type="pres">
      <dgm:prSet presAssocID="{02BFCDA1-40E9-41A6-B7FD-0F81792D02AE}" presName="composite" presStyleCnt="0">
        <dgm:presLayoutVars>
          <dgm:chMax val="1"/>
          <dgm:dir/>
          <dgm:resizeHandles val="exact"/>
        </dgm:presLayoutVars>
      </dgm:prSet>
      <dgm:spPr/>
      <dgm:t>
        <a:bodyPr/>
        <a:lstStyle/>
        <a:p>
          <a:endParaRPr lang="en-GB"/>
        </a:p>
      </dgm:t>
    </dgm:pt>
    <dgm:pt modelId="{63F0A283-016D-4F68-950C-2ACBE13CAA8F}" type="pres">
      <dgm:prSet presAssocID="{02BFCDA1-40E9-41A6-B7FD-0F81792D02AE}" presName="radial" presStyleCnt="0">
        <dgm:presLayoutVars>
          <dgm:animLvl val="ctr"/>
        </dgm:presLayoutVars>
      </dgm:prSet>
      <dgm:spPr/>
      <dgm:t>
        <a:bodyPr/>
        <a:lstStyle/>
        <a:p>
          <a:endParaRPr lang="el-GR"/>
        </a:p>
      </dgm:t>
    </dgm:pt>
    <dgm:pt modelId="{D8ABE00C-FF0A-48B1-9BA1-D4AD5E825A46}" type="pres">
      <dgm:prSet presAssocID="{E10B6818-E828-4F68-8C4D-5E621D45380B}" presName="centerShape" presStyleLbl="vennNode1" presStyleIdx="0" presStyleCnt="5" custScaleX="88580" custScaleY="88207"/>
      <dgm:spPr/>
      <dgm:t>
        <a:bodyPr/>
        <a:lstStyle/>
        <a:p>
          <a:endParaRPr lang="en-GB"/>
        </a:p>
      </dgm:t>
    </dgm:pt>
    <dgm:pt modelId="{2DFE9D60-9D2A-4B47-9F51-63F0ECB141B4}" type="pres">
      <dgm:prSet presAssocID="{ED41A00C-E8DD-4CBE-BD33-3CEF8B7457CD}" presName="node" presStyleLbl="vennNode1" presStyleIdx="1" presStyleCnt="5" custScaleX="137043" custScaleY="122749">
        <dgm:presLayoutVars>
          <dgm:bulletEnabled val="1"/>
        </dgm:presLayoutVars>
      </dgm:prSet>
      <dgm:spPr>
        <a:prstGeom prst="octagon">
          <a:avLst/>
        </a:prstGeom>
      </dgm:spPr>
      <dgm:t>
        <a:bodyPr/>
        <a:lstStyle/>
        <a:p>
          <a:endParaRPr lang="en-GB"/>
        </a:p>
      </dgm:t>
    </dgm:pt>
    <dgm:pt modelId="{743BBB1D-B2E6-4812-A8C1-22FE591356C0}" type="pres">
      <dgm:prSet presAssocID="{DC5EAA8B-6BA9-40E7-9EEA-F3EE4F7F6FFC}" presName="node" presStyleLbl="vennNode1" presStyleIdx="2" presStyleCnt="5" custScaleX="137043" custScaleY="122749">
        <dgm:presLayoutVars>
          <dgm:bulletEnabled val="1"/>
        </dgm:presLayoutVars>
      </dgm:prSet>
      <dgm:spPr>
        <a:prstGeom prst="octagon">
          <a:avLst/>
        </a:prstGeom>
      </dgm:spPr>
      <dgm:t>
        <a:bodyPr/>
        <a:lstStyle/>
        <a:p>
          <a:endParaRPr lang="en-GB"/>
        </a:p>
      </dgm:t>
    </dgm:pt>
    <dgm:pt modelId="{D98DF94A-ABCB-4032-A7F8-57D928DAFA14}" type="pres">
      <dgm:prSet presAssocID="{98059E63-0D45-421F-9B71-03870E0ED5CF}" presName="node" presStyleLbl="vennNode1" presStyleIdx="3" presStyleCnt="5" custScaleX="137043" custScaleY="122749">
        <dgm:presLayoutVars>
          <dgm:bulletEnabled val="1"/>
        </dgm:presLayoutVars>
      </dgm:prSet>
      <dgm:spPr>
        <a:prstGeom prst="octagon">
          <a:avLst/>
        </a:prstGeom>
      </dgm:spPr>
      <dgm:t>
        <a:bodyPr/>
        <a:lstStyle/>
        <a:p>
          <a:endParaRPr lang="en-GB"/>
        </a:p>
      </dgm:t>
    </dgm:pt>
    <dgm:pt modelId="{77EEA713-2319-4FB2-A72B-868040EC457B}" type="pres">
      <dgm:prSet presAssocID="{3B6D31AE-DCB9-42F4-B36D-D8D638128AAC}" presName="node" presStyleLbl="vennNode1" presStyleIdx="4" presStyleCnt="5" custScaleX="137043" custScaleY="122749">
        <dgm:presLayoutVars>
          <dgm:bulletEnabled val="1"/>
        </dgm:presLayoutVars>
      </dgm:prSet>
      <dgm:spPr>
        <a:prstGeom prst="octagon">
          <a:avLst/>
        </a:prstGeom>
      </dgm:spPr>
      <dgm:t>
        <a:bodyPr/>
        <a:lstStyle/>
        <a:p>
          <a:endParaRPr lang="en-GB"/>
        </a:p>
      </dgm:t>
    </dgm:pt>
  </dgm:ptLst>
  <dgm:cxnLst>
    <dgm:cxn modelId="{71CF9D59-F7F9-419B-B228-996CA8329FAE}" type="presOf" srcId="{E10B6818-E828-4F68-8C4D-5E621D45380B}" destId="{D8ABE00C-FF0A-48B1-9BA1-D4AD5E825A46}" srcOrd="0" destOrd="0" presId="urn:microsoft.com/office/officeart/2005/8/layout/radial3"/>
    <dgm:cxn modelId="{10F9B45E-6DEA-4581-920A-930DE104FFEB}" srcId="{E10B6818-E828-4F68-8C4D-5E621D45380B}" destId="{ED41A00C-E8DD-4CBE-BD33-3CEF8B7457CD}" srcOrd="0" destOrd="0" parTransId="{6E6672D0-F0B6-4663-A00B-F1FEAF287C96}" sibTransId="{7678624C-87AA-4D07-8696-F044A2C2CA81}"/>
    <dgm:cxn modelId="{E5DE0ABF-12F8-491E-8621-A530F558226F}" type="presOf" srcId="{3B6D31AE-DCB9-42F4-B36D-D8D638128AAC}" destId="{77EEA713-2319-4FB2-A72B-868040EC457B}" srcOrd="0" destOrd="0" presId="urn:microsoft.com/office/officeart/2005/8/layout/radial3"/>
    <dgm:cxn modelId="{C66FE537-8381-46DA-B1EF-3FD0EBB9D574}" srcId="{02BFCDA1-40E9-41A6-B7FD-0F81792D02AE}" destId="{E10B6818-E828-4F68-8C4D-5E621D45380B}" srcOrd="0" destOrd="0" parTransId="{65A7BA7D-177F-4888-B363-E319B4795E1C}" sibTransId="{94656D4A-6E96-42C6-81A6-3478A1F3A81B}"/>
    <dgm:cxn modelId="{DB46E228-96A7-4FAD-B10A-1CE0EBA4BA6C}" srcId="{E10B6818-E828-4F68-8C4D-5E621D45380B}" destId="{98059E63-0D45-421F-9B71-03870E0ED5CF}" srcOrd="2" destOrd="0" parTransId="{941DFEF1-2362-4985-B498-BD8CED75D305}" sibTransId="{EC768636-0AB5-443D-8A99-1798EF2291D9}"/>
    <dgm:cxn modelId="{CF81A8D1-81DE-4CDB-8139-7B35EE7CB39B}" srcId="{E10B6818-E828-4F68-8C4D-5E621D45380B}" destId="{3B6D31AE-DCB9-42F4-B36D-D8D638128AAC}" srcOrd="3" destOrd="0" parTransId="{6127C7CE-BDDE-499B-9885-EEF98ED0E0A5}" sibTransId="{43CCF707-5A9F-47FA-AA8E-7818C0529CC6}"/>
    <dgm:cxn modelId="{CF598B60-A49D-400D-98A4-7153C62C8E30}" type="presOf" srcId="{DC5EAA8B-6BA9-40E7-9EEA-F3EE4F7F6FFC}" destId="{743BBB1D-B2E6-4812-A8C1-22FE591356C0}" srcOrd="0" destOrd="0" presId="urn:microsoft.com/office/officeart/2005/8/layout/radial3"/>
    <dgm:cxn modelId="{005986ED-59F0-4545-8BA7-DE0779E700D4}" type="presOf" srcId="{98059E63-0D45-421F-9B71-03870E0ED5CF}" destId="{D98DF94A-ABCB-4032-A7F8-57D928DAFA14}" srcOrd="0" destOrd="0" presId="urn:microsoft.com/office/officeart/2005/8/layout/radial3"/>
    <dgm:cxn modelId="{CA40C948-AAE7-4E43-8354-8BACA3611A64}" type="presOf" srcId="{ED41A00C-E8DD-4CBE-BD33-3CEF8B7457CD}" destId="{2DFE9D60-9D2A-4B47-9F51-63F0ECB141B4}" srcOrd="0" destOrd="0" presId="urn:microsoft.com/office/officeart/2005/8/layout/radial3"/>
    <dgm:cxn modelId="{AE1F5B40-F937-446C-B13D-C150EC64A3B2}" srcId="{E10B6818-E828-4F68-8C4D-5E621D45380B}" destId="{DC5EAA8B-6BA9-40E7-9EEA-F3EE4F7F6FFC}" srcOrd="1" destOrd="0" parTransId="{A075C51C-4433-497B-B0F9-A19A11D45038}" sibTransId="{2DE44039-198B-467D-A821-A52357632477}"/>
    <dgm:cxn modelId="{155E3033-387B-4813-9626-065C97347EBF}" type="presOf" srcId="{02BFCDA1-40E9-41A6-B7FD-0F81792D02AE}" destId="{27361CD1-6B07-4744-B5A6-3B992DFF1818}" srcOrd="0" destOrd="0" presId="urn:microsoft.com/office/officeart/2005/8/layout/radial3"/>
    <dgm:cxn modelId="{2294745D-1ECF-4A80-AA16-07FAFC5113E9}" type="presParOf" srcId="{27361CD1-6B07-4744-B5A6-3B992DFF1818}" destId="{63F0A283-016D-4F68-950C-2ACBE13CAA8F}" srcOrd="0" destOrd="0" presId="urn:microsoft.com/office/officeart/2005/8/layout/radial3"/>
    <dgm:cxn modelId="{973CE1C9-2ABD-43F0-A32C-617F5A63E9F0}" type="presParOf" srcId="{63F0A283-016D-4F68-950C-2ACBE13CAA8F}" destId="{D8ABE00C-FF0A-48B1-9BA1-D4AD5E825A46}" srcOrd="0" destOrd="0" presId="urn:microsoft.com/office/officeart/2005/8/layout/radial3"/>
    <dgm:cxn modelId="{D3CC6FFB-6171-437D-A3EA-1EEA8B2DD032}" type="presParOf" srcId="{63F0A283-016D-4F68-950C-2ACBE13CAA8F}" destId="{2DFE9D60-9D2A-4B47-9F51-63F0ECB141B4}" srcOrd="1" destOrd="0" presId="urn:microsoft.com/office/officeart/2005/8/layout/radial3"/>
    <dgm:cxn modelId="{588F8CDD-A576-494E-A694-7FF315164A40}" type="presParOf" srcId="{63F0A283-016D-4F68-950C-2ACBE13CAA8F}" destId="{743BBB1D-B2E6-4812-A8C1-22FE591356C0}" srcOrd="2" destOrd="0" presId="urn:microsoft.com/office/officeart/2005/8/layout/radial3"/>
    <dgm:cxn modelId="{0A67EC59-3F14-4F57-8367-20D756AFEFE1}" type="presParOf" srcId="{63F0A283-016D-4F68-950C-2ACBE13CAA8F}" destId="{D98DF94A-ABCB-4032-A7F8-57D928DAFA14}" srcOrd="3" destOrd="0" presId="urn:microsoft.com/office/officeart/2005/8/layout/radial3"/>
    <dgm:cxn modelId="{504EA24E-5249-45EA-8C9D-A57DDBA4992F}" type="presParOf" srcId="{63F0A283-016D-4F68-950C-2ACBE13CAA8F}" destId="{77EEA713-2319-4FB2-A72B-868040EC457B}"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941962-1ADB-4930-A9EE-62C5AEA50A2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n-GB"/>
        </a:p>
      </dgm:t>
    </dgm:pt>
    <dgm:pt modelId="{7846E238-5C6F-4B58-853D-0EBA18B41BD4}">
      <dgm:prSet phldrT="[Text]" custT="1"/>
      <dgm:spPr/>
      <dgm:t>
        <a:bodyPr/>
        <a:lstStyle/>
        <a:p>
          <a:r>
            <a:rPr lang="en-GB" sz="3600" dirty="0" smtClean="0"/>
            <a:t>Education in Aviation</a:t>
          </a:r>
          <a:endParaRPr lang="en-GB" sz="3600" dirty="0"/>
        </a:p>
      </dgm:t>
    </dgm:pt>
    <dgm:pt modelId="{5B6231D8-2628-42F6-8CF8-D129503FD152}" type="parTrans" cxnId="{59BD4877-5CA9-450B-89CD-E496D2519CD3}">
      <dgm:prSet/>
      <dgm:spPr/>
      <dgm:t>
        <a:bodyPr/>
        <a:lstStyle/>
        <a:p>
          <a:endParaRPr lang="en-GB"/>
        </a:p>
      </dgm:t>
    </dgm:pt>
    <dgm:pt modelId="{78567C19-2A8D-44F4-AA05-267E5ACAD37F}" type="sibTrans" cxnId="{59BD4877-5CA9-450B-89CD-E496D2519CD3}">
      <dgm:prSet/>
      <dgm:spPr/>
      <dgm:t>
        <a:bodyPr/>
        <a:lstStyle/>
        <a:p>
          <a:endParaRPr lang="en-GB"/>
        </a:p>
      </dgm:t>
    </dgm:pt>
    <dgm:pt modelId="{42DE4B8C-BEC0-442A-A4BB-98DFDB99C821}">
      <dgm:prSet phldrT="[Text]"/>
      <dgm:spPr/>
      <dgm:t>
        <a:bodyPr/>
        <a:lstStyle/>
        <a:p>
          <a:r>
            <a:rPr lang="en-GB" sz="2000" dirty="0" smtClean="0"/>
            <a:t>Practical Skills</a:t>
          </a:r>
          <a:endParaRPr lang="en-GB" sz="2000" dirty="0"/>
        </a:p>
      </dgm:t>
    </dgm:pt>
    <dgm:pt modelId="{7ACE5AC1-D224-4939-8A93-44FF32848136}" type="parTrans" cxnId="{F6B580F9-D6B5-42F3-B23B-A2D4D4BD71BA}">
      <dgm:prSet/>
      <dgm:spPr/>
      <dgm:t>
        <a:bodyPr/>
        <a:lstStyle/>
        <a:p>
          <a:endParaRPr lang="en-GB"/>
        </a:p>
      </dgm:t>
    </dgm:pt>
    <dgm:pt modelId="{33BFD94A-0960-4847-933F-B2E09BACEEE3}" type="sibTrans" cxnId="{F6B580F9-D6B5-42F3-B23B-A2D4D4BD71BA}">
      <dgm:prSet/>
      <dgm:spPr/>
      <dgm:t>
        <a:bodyPr/>
        <a:lstStyle/>
        <a:p>
          <a:endParaRPr lang="en-GB"/>
        </a:p>
      </dgm:t>
    </dgm:pt>
    <dgm:pt modelId="{10D5E52A-9359-4B4E-9326-BEC340C450F7}">
      <dgm:prSet phldrT="[Text]"/>
      <dgm:spPr/>
      <dgm:t>
        <a:bodyPr/>
        <a:lstStyle/>
        <a:p>
          <a:r>
            <a:rPr lang="en-GB" sz="2000" dirty="0" smtClean="0"/>
            <a:t>Industry Experience </a:t>
          </a:r>
          <a:endParaRPr lang="en-GB" sz="2000" dirty="0"/>
        </a:p>
      </dgm:t>
    </dgm:pt>
    <dgm:pt modelId="{BF1246CC-8AD0-45BB-A30C-04B01FF1FDAF}" type="parTrans" cxnId="{02565B19-8608-40A3-BCFA-56DD03474130}">
      <dgm:prSet/>
      <dgm:spPr/>
      <dgm:t>
        <a:bodyPr/>
        <a:lstStyle/>
        <a:p>
          <a:endParaRPr lang="en-GB"/>
        </a:p>
      </dgm:t>
    </dgm:pt>
    <dgm:pt modelId="{607DAFC9-317D-45B8-8C49-AF7CFBB5003A}" type="sibTrans" cxnId="{02565B19-8608-40A3-BCFA-56DD03474130}">
      <dgm:prSet/>
      <dgm:spPr/>
      <dgm:t>
        <a:bodyPr/>
        <a:lstStyle/>
        <a:p>
          <a:endParaRPr lang="en-GB"/>
        </a:p>
      </dgm:t>
    </dgm:pt>
    <dgm:pt modelId="{E7EAFDDA-EECA-4B3C-8B7E-04FC72EA9F2B}">
      <dgm:prSet phldrT="[Text]"/>
      <dgm:spPr/>
      <dgm:t>
        <a:bodyPr/>
        <a:lstStyle/>
        <a:p>
          <a:r>
            <a:rPr lang="en-GB" sz="2000" dirty="0" smtClean="0"/>
            <a:t>Diversity</a:t>
          </a:r>
          <a:endParaRPr lang="en-GB" sz="2000" dirty="0"/>
        </a:p>
      </dgm:t>
    </dgm:pt>
    <dgm:pt modelId="{8B33FC5D-3693-45EE-A1D1-7C5A90D503A4}" type="parTrans" cxnId="{8B30BCDD-7BEC-4F41-995F-F6017FBDFD32}">
      <dgm:prSet/>
      <dgm:spPr/>
      <dgm:t>
        <a:bodyPr/>
        <a:lstStyle/>
        <a:p>
          <a:endParaRPr lang="el-GR"/>
        </a:p>
      </dgm:t>
    </dgm:pt>
    <dgm:pt modelId="{7DFAAA28-17D9-4B54-BFA3-9212CD45D356}" type="sibTrans" cxnId="{8B30BCDD-7BEC-4F41-995F-F6017FBDFD32}">
      <dgm:prSet/>
      <dgm:spPr/>
      <dgm:t>
        <a:bodyPr/>
        <a:lstStyle/>
        <a:p>
          <a:endParaRPr lang="el-GR"/>
        </a:p>
      </dgm:t>
    </dgm:pt>
    <dgm:pt modelId="{9E2A5E9E-94D2-44F0-8504-DCFF5C1017B3}">
      <dgm:prSet phldrT="[Text]"/>
      <dgm:spPr/>
      <dgm:t>
        <a:bodyPr/>
        <a:lstStyle/>
        <a:p>
          <a:r>
            <a:rPr lang="en-GB" sz="2000" dirty="0" smtClean="0"/>
            <a:t>Knowledge </a:t>
          </a:r>
          <a:endParaRPr lang="en-GB" sz="2000" dirty="0"/>
        </a:p>
      </dgm:t>
    </dgm:pt>
    <dgm:pt modelId="{58198F76-7752-456F-9C5F-BC2AA304430C}" type="parTrans" cxnId="{3BDE813C-6667-4407-94EE-FBEE77FD8783}">
      <dgm:prSet/>
      <dgm:spPr/>
      <dgm:t>
        <a:bodyPr/>
        <a:lstStyle/>
        <a:p>
          <a:endParaRPr lang="el-GR"/>
        </a:p>
      </dgm:t>
    </dgm:pt>
    <dgm:pt modelId="{4171A564-B20F-425D-9CB6-3B1C729BBF2C}" type="sibTrans" cxnId="{3BDE813C-6667-4407-94EE-FBEE77FD8783}">
      <dgm:prSet/>
      <dgm:spPr/>
      <dgm:t>
        <a:bodyPr/>
        <a:lstStyle/>
        <a:p>
          <a:endParaRPr lang="el-GR"/>
        </a:p>
      </dgm:t>
    </dgm:pt>
    <dgm:pt modelId="{757DA25C-C615-40D3-93AC-D176FE09A648}" type="pres">
      <dgm:prSet presAssocID="{19941962-1ADB-4930-A9EE-62C5AEA50A2D}" presName="compositeShape" presStyleCnt="0">
        <dgm:presLayoutVars>
          <dgm:chMax val="7"/>
          <dgm:dir/>
          <dgm:resizeHandles val="exact"/>
        </dgm:presLayoutVars>
      </dgm:prSet>
      <dgm:spPr/>
      <dgm:t>
        <a:bodyPr/>
        <a:lstStyle/>
        <a:p>
          <a:endParaRPr lang="el-GR"/>
        </a:p>
      </dgm:t>
    </dgm:pt>
    <dgm:pt modelId="{4E447F0F-D8C2-41AE-9A22-2E00663A3625}" type="pres">
      <dgm:prSet presAssocID="{19941962-1ADB-4930-A9EE-62C5AEA50A2D}" presName="wedge1" presStyleLbl="node1" presStyleIdx="0" presStyleCnt="1"/>
      <dgm:spPr/>
      <dgm:t>
        <a:bodyPr/>
        <a:lstStyle/>
        <a:p>
          <a:endParaRPr lang="el-GR"/>
        </a:p>
      </dgm:t>
    </dgm:pt>
    <dgm:pt modelId="{1BE8AC4E-A5AB-42F7-9916-6527BC8DBA24}" type="pres">
      <dgm:prSet presAssocID="{19941962-1ADB-4930-A9EE-62C5AEA50A2D}" presName="dummy1a" presStyleCnt="0"/>
      <dgm:spPr/>
      <dgm:t>
        <a:bodyPr/>
        <a:lstStyle/>
        <a:p>
          <a:endParaRPr lang="el-GR"/>
        </a:p>
      </dgm:t>
    </dgm:pt>
    <dgm:pt modelId="{8A1666A9-E520-4D33-9F9C-CC250C89532F}" type="pres">
      <dgm:prSet presAssocID="{19941962-1ADB-4930-A9EE-62C5AEA50A2D}" presName="dummy1b" presStyleCnt="0"/>
      <dgm:spPr/>
      <dgm:t>
        <a:bodyPr/>
        <a:lstStyle/>
        <a:p>
          <a:endParaRPr lang="el-GR"/>
        </a:p>
      </dgm:t>
    </dgm:pt>
    <dgm:pt modelId="{09205910-B0B2-4D21-8C7F-FE27E6FA2DE0}" type="pres">
      <dgm:prSet presAssocID="{19941962-1ADB-4930-A9EE-62C5AEA50A2D}" presName="wedge1Tx" presStyleLbl="node1" presStyleIdx="0" presStyleCnt="1">
        <dgm:presLayoutVars>
          <dgm:chMax val="0"/>
          <dgm:chPref val="0"/>
          <dgm:bulletEnabled val="1"/>
        </dgm:presLayoutVars>
      </dgm:prSet>
      <dgm:spPr/>
      <dgm:t>
        <a:bodyPr/>
        <a:lstStyle/>
        <a:p>
          <a:endParaRPr lang="el-GR"/>
        </a:p>
      </dgm:t>
    </dgm:pt>
    <dgm:pt modelId="{66C76B38-20B5-43EE-842E-911CF4B31267}" type="pres">
      <dgm:prSet presAssocID="{78567C19-2A8D-44F4-AA05-267E5ACAD37F}" presName="arrowWedge1single" presStyleLbl="fgSibTrans2D1" presStyleIdx="0" presStyleCnt="1"/>
      <dgm:spPr/>
      <dgm:t>
        <a:bodyPr/>
        <a:lstStyle/>
        <a:p>
          <a:endParaRPr lang="el-GR"/>
        </a:p>
      </dgm:t>
    </dgm:pt>
  </dgm:ptLst>
  <dgm:cxnLst>
    <dgm:cxn modelId="{FE980840-2810-47AE-AB04-01BD252CBF76}" type="presOf" srcId="{9E2A5E9E-94D2-44F0-8504-DCFF5C1017B3}" destId="{4E447F0F-D8C2-41AE-9A22-2E00663A3625}" srcOrd="0" destOrd="2" presId="urn:microsoft.com/office/officeart/2005/8/layout/cycle8"/>
    <dgm:cxn modelId="{8B30BCDD-7BEC-4F41-995F-F6017FBDFD32}" srcId="{7846E238-5C6F-4B58-853D-0EBA18B41BD4}" destId="{E7EAFDDA-EECA-4B3C-8B7E-04FC72EA9F2B}" srcOrd="0" destOrd="0" parTransId="{8B33FC5D-3693-45EE-A1D1-7C5A90D503A4}" sibTransId="{7DFAAA28-17D9-4B54-BFA3-9212CD45D356}"/>
    <dgm:cxn modelId="{CB7351D0-0EF9-4CCD-8349-C9CCFB901A3D}" type="presOf" srcId="{7846E238-5C6F-4B58-853D-0EBA18B41BD4}" destId="{09205910-B0B2-4D21-8C7F-FE27E6FA2DE0}" srcOrd="1" destOrd="0" presId="urn:microsoft.com/office/officeart/2005/8/layout/cycle8"/>
    <dgm:cxn modelId="{3BDE813C-6667-4407-94EE-FBEE77FD8783}" srcId="{7846E238-5C6F-4B58-853D-0EBA18B41BD4}" destId="{9E2A5E9E-94D2-44F0-8504-DCFF5C1017B3}" srcOrd="1" destOrd="0" parTransId="{58198F76-7752-456F-9C5F-BC2AA304430C}" sibTransId="{4171A564-B20F-425D-9CB6-3B1C729BBF2C}"/>
    <dgm:cxn modelId="{5CACE377-E3E0-4AC6-9FF0-843B59C8AB3D}" type="presOf" srcId="{10D5E52A-9359-4B4E-9326-BEC340C450F7}" destId="{09205910-B0B2-4D21-8C7F-FE27E6FA2DE0}" srcOrd="1" destOrd="4" presId="urn:microsoft.com/office/officeart/2005/8/layout/cycle8"/>
    <dgm:cxn modelId="{28C389D4-CCF2-4665-9893-BD395038F52B}" type="presOf" srcId="{7846E238-5C6F-4B58-853D-0EBA18B41BD4}" destId="{4E447F0F-D8C2-41AE-9A22-2E00663A3625}" srcOrd="0" destOrd="0" presId="urn:microsoft.com/office/officeart/2005/8/layout/cycle8"/>
    <dgm:cxn modelId="{19930B27-766C-45DB-9922-798B1831B432}" type="presOf" srcId="{42DE4B8C-BEC0-442A-A4BB-98DFDB99C821}" destId="{09205910-B0B2-4D21-8C7F-FE27E6FA2DE0}" srcOrd="1" destOrd="3" presId="urn:microsoft.com/office/officeart/2005/8/layout/cycle8"/>
    <dgm:cxn modelId="{59BD4877-5CA9-450B-89CD-E496D2519CD3}" srcId="{19941962-1ADB-4930-A9EE-62C5AEA50A2D}" destId="{7846E238-5C6F-4B58-853D-0EBA18B41BD4}" srcOrd="0" destOrd="0" parTransId="{5B6231D8-2628-42F6-8CF8-D129503FD152}" sibTransId="{78567C19-2A8D-44F4-AA05-267E5ACAD37F}"/>
    <dgm:cxn modelId="{A54C22A0-A6A4-4E47-BB78-B452A69D0260}" type="presOf" srcId="{19941962-1ADB-4930-A9EE-62C5AEA50A2D}" destId="{757DA25C-C615-40D3-93AC-D176FE09A648}" srcOrd="0" destOrd="0" presId="urn:microsoft.com/office/officeart/2005/8/layout/cycle8"/>
    <dgm:cxn modelId="{FBF6BA56-5BCB-4592-A0BE-C2E5B96E326C}" type="presOf" srcId="{10D5E52A-9359-4B4E-9326-BEC340C450F7}" destId="{4E447F0F-D8C2-41AE-9A22-2E00663A3625}" srcOrd="0" destOrd="4" presId="urn:microsoft.com/office/officeart/2005/8/layout/cycle8"/>
    <dgm:cxn modelId="{CFCEF973-1A72-4358-9F6C-D31A9DD83F4D}" type="presOf" srcId="{E7EAFDDA-EECA-4B3C-8B7E-04FC72EA9F2B}" destId="{09205910-B0B2-4D21-8C7F-FE27E6FA2DE0}" srcOrd="1" destOrd="1" presId="urn:microsoft.com/office/officeart/2005/8/layout/cycle8"/>
    <dgm:cxn modelId="{20C7AF3B-E4F9-4877-B27C-ADFA18F4E9F5}" type="presOf" srcId="{42DE4B8C-BEC0-442A-A4BB-98DFDB99C821}" destId="{4E447F0F-D8C2-41AE-9A22-2E00663A3625}" srcOrd="0" destOrd="3" presId="urn:microsoft.com/office/officeart/2005/8/layout/cycle8"/>
    <dgm:cxn modelId="{61369A2B-07CA-4C24-B385-1C23136566C1}" type="presOf" srcId="{E7EAFDDA-EECA-4B3C-8B7E-04FC72EA9F2B}" destId="{4E447F0F-D8C2-41AE-9A22-2E00663A3625}" srcOrd="0" destOrd="1" presId="urn:microsoft.com/office/officeart/2005/8/layout/cycle8"/>
    <dgm:cxn modelId="{F7E9703A-7095-4BB9-BFA7-0470FA8C627F}" type="presOf" srcId="{9E2A5E9E-94D2-44F0-8504-DCFF5C1017B3}" destId="{09205910-B0B2-4D21-8C7F-FE27E6FA2DE0}" srcOrd="1" destOrd="2" presId="urn:microsoft.com/office/officeart/2005/8/layout/cycle8"/>
    <dgm:cxn modelId="{F6B580F9-D6B5-42F3-B23B-A2D4D4BD71BA}" srcId="{7846E238-5C6F-4B58-853D-0EBA18B41BD4}" destId="{42DE4B8C-BEC0-442A-A4BB-98DFDB99C821}" srcOrd="2" destOrd="0" parTransId="{7ACE5AC1-D224-4939-8A93-44FF32848136}" sibTransId="{33BFD94A-0960-4847-933F-B2E09BACEEE3}"/>
    <dgm:cxn modelId="{02565B19-8608-40A3-BCFA-56DD03474130}" srcId="{7846E238-5C6F-4B58-853D-0EBA18B41BD4}" destId="{10D5E52A-9359-4B4E-9326-BEC340C450F7}" srcOrd="3" destOrd="0" parTransId="{BF1246CC-8AD0-45BB-A30C-04B01FF1FDAF}" sibTransId="{607DAFC9-317D-45B8-8C49-AF7CFBB5003A}"/>
    <dgm:cxn modelId="{B1E80ABE-77E4-4E45-841A-83A9C3AA3820}" type="presParOf" srcId="{757DA25C-C615-40D3-93AC-D176FE09A648}" destId="{4E447F0F-D8C2-41AE-9A22-2E00663A3625}" srcOrd="0" destOrd="0" presId="urn:microsoft.com/office/officeart/2005/8/layout/cycle8"/>
    <dgm:cxn modelId="{36822E21-1A37-47BA-8847-C703F3883357}" type="presParOf" srcId="{757DA25C-C615-40D3-93AC-D176FE09A648}" destId="{1BE8AC4E-A5AB-42F7-9916-6527BC8DBA24}" srcOrd="1" destOrd="0" presId="urn:microsoft.com/office/officeart/2005/8/layout/cycle8"/>
    <dgm:cxn modelId="{CE7C1A82-86D9-46B7-8669-CAE016F615F7}" type="presParOf" srcId="{757DA25C-C615-40D3-93AC-D176FE09A648}" destId="{8A1666A9-E520-4D33-9F9C-CC250C89532F}" srcOrd="2" destOrd="0" presId="urn:microsoft.com/office/officeart/2005/8/layout/cycle8"/>
    <dgm:cxn modelId="{DF5C7D48-F0E8-4D64-B8B9-FB1B98427F39}" type="presParOf" srcId="{757DA25C-C615-40D3-93AC-D176FE09A648}" destId="{09205910-B0B2-4D21-8C7F-FE27E6FA2DE0}" srcOrd="3" destOrd="0" presId="urn:microsoft.com/office/officeart/2005/8/layout/cycle8"/>
    <dgm:cxn modelId="{1DE4FBA4-5B3D-4F05-A34C-97E351B5D997}" type="presParOf" srcId="{757DA25C-C615-40D3-93AC-D176FE09A648}" destId="{66C76B38-20B5-43EE-842E-911CF4B31267}"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93372" cy="339725"/>
          </a:xfrm>
          <a:prstGeom prst="rect">
            <a:avLst/>
          </a:prstGeom>
        </p:spPr>
        <p:txBody>
          <a:bodyPr vert="horz" lIns="91440" tIns="45720" rIns="91440" bIns="45720" rtlCol="0"/>
          <a:lstStyle>
            <a:lvl1pPr algn="l">
              <a:defRPr sz="1200">
                <a:latin typeface="Arial" pitchFamily="34" charset="0"/>
              </a:defRPr>
            </a:lvl1pPr>
          </a:lstStyle>
          <a:p>
            <a:pPr>
              <a:defRPr/>
            </a:pPr>
            <a:endParaRPr lang="en-GB" dirty="0"/>
          </a:p>
        </p:txBody>
      </p:sp>
      <p:sp>
        <p:nvSpPr>
          <p:cNvPr id="3" name="Date Placeholder 2"/>
          <p:cNvSpPr>
            <a:spLocks noGrp="1"/>
          </p:cNvSpPr>
          <p:nvPr>
            <p:ph type="dt" sz="quarter" idx="1"/>
          </p:nvPr>
        </p:nvSpPr>
        <p:spPr>
          <a:xfrm>
            <a:off x="5610315" y="0"/>
            <a:ext cx="4293372" cy="339725"/>
          </a:xfrm>
          <a:prstGeom prst="rect">
            <a:avLst/>
          </a:prstGeom>
        </p:spPr>
        <p:txBody>
          <a:bodyPr vert="horz" lIns="91440" tIns="45720" rIns="91440" bIns="45720" rtlCol="0"/>
          <a:lstStyle>
            <a:lvl1pPr algn="r">
              <a:defRPr sz="1200">
                <a:latin typeface="Arial" pitchFamily="34" charset="0"/>
              </a:defRPr>
            </a:lvl1pPr>
          </a:lstStyle>
          <a:p>
            <a:pPr>
              <a:defRPr/>
            </a:pPr>
            <a:fld id="{3C23F9AB-09AE-4F7B-8CE8-36304B5393A6}" type="datetimeFigureOut">
              <a:rPr lang="en-GB"/>
              <a:pPr>
                <a:defRPr/>
              </a:pPr>
              <a:t>28/04/2017</a:t>
            </a:fld>
            <a:endParaRPr lang="en-GB" dirty="0"/>
          </a:p>
        </p:txBody>
      </p:sp>
      <p:sp>
        <p:nvSpPr>
          <p:cNvPr id="4" name="Footer Placeholder 3"/>
          <p:cNvSpPr>
            <a:spLocks noGrp="1"/>
          </p:cNvSpPr>
          <p:nvPr>
            <p:ph type="ftr" sz="quarter" idx="2"/>
          </p:nvPr>
        </p:nvSpPr>
        <p:spPr>
          <a:xfrm>
            <a:off x="1" y="6453686"/>
            <a:ext cx="4293372" cy="339725"/>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GB" dirty="0"/>
          </a:p>
        </p:txBody>
      </p:sp>
      <p:sp>
        <p:nvSpPr>
          <p:cNvPr id="5" name="Slide Number Placeholder 4"/>
          <p:cNvSpPr>
            <a:spLocks noGrp="1"/>
          </p:cNvSpPr>
          <p:nvPr>
            <p:ph type="sldNum" sz="quarter" idx="3"/>
          </p:nvPr>
        </p:nvSpPr>
        <p:spPr>
          <a:xfrm>
            <a:off x="5610315" y="6453686"/>
            <a:ext cx="4293372" cy="339725"/>
          </a:xfrm>
          <a:prstGeom prst="rect">
            <a:avLst/>
          </a:prstGeom>
        </p:spPr>
        <p:txBody>
          <a:bodyPr vert="horz" lIns="91440" tIns="45720" rIns="91440" bIns="45720" rtlCol="0" anchor="b"/>
          <a:lstStyle>
            <a:lvl1pPr algn="r">
              <a:defRPr sz="1200">
                <a:latin typeface="Arial" pitchFamily="34" charset="0"/>
              </a:defRPr>
            </a:lvl1pPr>
          </a:lstStyle>
          <a:p>
            <a:pPr>
              <a:defRPr/>
            </a:pPr>
            <a:fld id="{FD420288-52FB-4755-98BC-D57919F25EF5}" type="slidenum">
              <a:rPr lang="en-GB"/>
              <a:pPr>
                <a:defRPr/>
              </a:pPr>
              <a:t>‹#›</a:t>
            </a:fld>
            <a:endParaRPr lang="en-GB" dirty="0"/>
          </a:p>
        </p:txBody>
      </p:sp>
    </p:spTree>
    <p:extLst>
      <p:ext uri="{BB962C8B-B14F-4D97-AF65-F5344CB8AC3E}">
        <p14:creationId xmlns:p14="http://schemas.microsoft.com/office/powerpoint/2010/main" val="1279668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93372" cy="339725"/>
          </a:xfrm>
          <a:prstGeom prst="rect">
            <a:avLst/>
          </a:prstGeom>
        </p:spPr>
        <p:txBody>
          <a:bodyPr vert="horz" lIns="91440" tIns="45720" rIns="91440" bIns="45720" rtlCol="0"/>
          <a:lstStyle>
            <a:lvl1pPr algn="l">
              <a:defRPr sz="1200">
                <a:latin typeface="Arial" charset="0"/>
              </a:defRPr>
            </a:lvl1pPr>
          </a:lstStyle>
          <a:p>
            <a:pPr>
              <a:defRPr/>
            </a:pPr>
            <a:endParaRPr lang="en-GB" dirty="0"/>
          </a:p>
        </p:txBody>
      </p:sp>
      <p:sp>
        <p:nvSpPr>
          <p:cNvPr id="3" name="Date Placeholder 2"/>
          <p:cNvSpPr>
            <a:spLocks noGrp="1"/>
          </p:cNvSpPr>
          <p:nvPr>
            <p:ph type="dt" idx="1"/>
          </p:nvPr>
        </p:nvSpPr>
        <p:spPr>
          <a:xfrm>
            <a:off x="5610315" y="0"/>
            <a:ext cx="4293372" cy="339725"/>
          </a:xfrm>
          <a:prstGeom prst="rect">
            <a:avLst/>
          </a:prstGeom>
        </p:spPr>
        <p:txBody>
          <a:bodyPr vert="horz" lIns="91440" tIns="45720" rIns="91440" bIns="45720" rtlCol="0"/>
          <a:lstStyle>
            <a:lvl1pPr algn="r">
              <a:defRPr sz="1200">
                <a:latin typeface="Arial" charset="0"/>
              </a:defRPr>
            </a:lvl1pPr>
          </a:lstStyle>
          <a:p>
            <a:pPr>
              <a:defRPr/>
            </a:pPr>
            <a:fld id="{0FFE058E-B00B-42F5-AC32-AC7EE373BE92}" type="datetimeFigureOut">
              <a:rPr lang="en-GB"/>
              <a:pPr>
                <a:defRPr/>
              </a:pPr>
              <a:t>28/04/2017</a:t>
            </a:fld>
            <a:endParaRPr lang="en-GB" dirty="0"/>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6453686"/>
            <a:ext cx="4293372" cy="339725"/>
          </a:xfrm>
          <a:prstGeom prst="rect">
            <a:avLst/>
          </a:prstGeom>
        </p:spPr>
        <p:txBody>
          <a:bodyPr vert="horz" lIns="91440" tIns="45720" rIns="91440" bIns="45720" rtlCol="0" anchor="b"/>
          <a:lstStyle>
            <a:lvl1pPr algn="l">
              <a:defRPr sz="1200">
                <a:latin typeface="Arial" charset="0"/>
              </a:defRPr>
            </a:lvl1pPr>
          </a:lstStyle>
          <a:p>
            <a:pPr>
              <a:defRPr/>
            </a:pPr>
            <a:endParaRPr lang="en-GB" dirty="0"/>
          </a:p>
        </p:txBody>
      </p:sp>
      <p:sp>
        <p:nvSpPr>
          <p:cNvPr id="7" name="Slide Number Placeholder 6"/>
          <p:cNvSpPr>
            <a:spLocks noGrp="1"/>
          </p:cNvSpPr>
          <p:nvPr>
            <p:ph type="sldNum" sz="quarter" idx="5"/>
          </p:nvPr>
        </p:nvSpPr>
        <p:spPr>
          <a:xfrm>
            <a:off x="5610315" y="6453686"/>
            <a:ext cx="4293372" cy="339725"/>
          </a:xfrm>
          <a:prstGeom prst="rect">
            <a:avLst/>
          </a:prstGeom>
        </p:spPr>
        <p:txBody>
          <a:bodyPr vert="horz" lIns="91440" tIns="45720" rIns="91440" bIns="45720" rtlCol="0" anchor="b"/>
          <a:lstStyle>
            <a:lvl1pPr algn="r">
              <a:defRPr sz="1200">
                <a:latin typeface="Arial" charset="0"/>
              </a:defRPr>
            </a:lvl1pPr>
          </a:lstStyle>
          <a:p>
            <a:pPr>
              <a:defRPr/>
            </a:pPr>
            <a:fld id="{A10AA089-5DAF-4DC7-975B-389C8B185E69}" type="slidenum">
              <a:rPr lang="en-GB"/>
              <a:pPr>
                <a:defRPr/>
              </a:pPr>
              <a:t>‹#›</a:t>
            </a:fld>
            <a:endParaRPr lang="en-GB" dirty="0"/>
          </a:p>
        </p:txBody>
      </p:sp>
    </p:spTree>
    <p:extLst>
      <p:ext uri="{BB962C8B-B14F-4D97-AF65-F5344CB8AC3E}">
        <p14:creationId xmlns:p14="http://schemas.microsoft.com/office/powerpoint/2010/main" val="36522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7F88B76-94F6-4C0D-8BC3-2376AE3C244A}" type="slidenum">
              <a:rPr lang="el-GR" smtClean="0"/>
              <a:pPr>
                <a:defRPr/>
              </a:pPr>
              <a:t>3</a:t>
            </a:fld>
            <a:endParaRPr lang="el-GR" smtClean="0"/>
          </a:p>
        </p:txBody>
      </p:sp>
    </p:spTree>
    <p:extLst>
      <p:ext uri="{BB962C8B-B14F-4D97-AF65-F5344CB8AC3E}">
        <p14:creationId xmlns:p14="http://schemas.microsoft.com/office/powerpoint/2010/main" val="174455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37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337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C19CD9-05F7-404D-BC91-97D29E6C2CC8}" type="slidenum">
              <a:rPr lang="en-GB" smtClean="0"/>
              <a:pPr/>
              <a:t>20</a:t>
            </a:fld>
            <a:endParaRPr lang="en-GB" smtClean="0"/>
          </a:p>
        </p:txBody>
      </p:sp>
    </p:spTree>
    <p:extLst>
      <p:ext uri="{BB962C8B-B14F-4D97-AF65-F5344CB8AC3E}">
        <p14:creationId xmlns:p14="http://schemas.microsoft.com/office/powerpoint/2010/main" val="243240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37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337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C19CD9-05F7-404D-BC91-97D29E6C2CC8}" type="slidenum">
              <a:rPr lang="en-GB" smtClean="0"/>
              <a:pPr/>
              <a:t>8</a:t>
            </a:fld>
            <a:endParaRPr lang="en-GB" smtClean="0"/>
          </a:p>
        </p:txBody>
      </p:sp>
    </p:spTree>
    <p:extLst>
      <p:ext uri="{BB962C8B-B14F-4D97-AF65-F5344CB8AC3E}">
        <p14:creationId xmlns:p14="http://schemas.microsoft.com/office/powerpoint/2010/main" val="71994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7F88B76-94F6-4C0D-8BC3-2376AE3C244A}" type="slidenum">
              <a:rPr lang="el-GR" smtClean="0"/>
              <a:pPr>
                <a:defRPr/>
              </a:pPr>
              <a:t>9</a:t>
            </a:fld>
            <a:endParaRPr lang="el-GR" smtClean="0"/>
          </a:p>
        </p:txBody>
      </p:sp>
    </p:spTree>
    <p:extLst>
      <p:ext uri="{BB962C8B-B14F-4D97-AF65-F5344CB8AC3E}">
        <p14:creationId xmlns:p14="http://schemas.microsoft.com/office/powerpoint/2010/main" val="114750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37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337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C19CD9-05F7-404D-BC91-97D29E6C2CC8}" type="slidenum">
              <a:rPr lang="en-GB" smtClean="0"/>
              <a:pPr/>
              <a:t>11</a:t>
            </a:fld>
            <a:endParaRPr lang="en-GB" smtClean="0"/>
          </a:p>
        </p:txBody>
      </p:sp>
    </p:spTree>
    <p:extLst>
      <p:ext uri="{BB962C8B-B14F-4D97-AF65-F5344CB8AC3E}">
        <p14:creationId xmlns:p14="http://schemas.microsoft.com/office/powerpoint/2010/main" val="223149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7F88B76-94F6-4C0D-8BC3-2376AE3C244A}" type="slidenum">
              <a:rPr lang="el-GR" smtClean="0"/>
              <a:pPr>
                <a:defRPr/>
              </a:pPr>
              <a:t>13</a:t>
            </a:fld>
            <a:endParaRPr lang="el-GR" smtClean="0"/>
          </a:p>
        </p:txBody>
      </p:sp>
    </p:spTree>
    <p:extLst>
      <p:ext uri="{BB962C8B-B14F-4D97-AF65-F5344CB8AC3E}">
        <p14:creationId xmlns:p14="http://schemas.microsoft.com/office/powerpoint/2010/main" val="174455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7F88B76-94F6-4C0D-8BC3-2376AE3C244A}" type="slidenum">
              <a:rPr lang="el-GR" smtClean="0"/>
              <a:pPr>
                <a:defRPr/>
              </a:pPr>
              <a:t>14</a:t>
            </a:fld>
            <a:endParaRPr lang="el-GR" smtClean="0"/>
          </a:p>
        </p:txBody>
      </p:sp>
    </p:spTree>
    <p:extLst>
      <p:ext uri="{BB962C8B-B14F-4D97-AF65-F5344CB8AC3E}">
        <p14:creationId xmlns:p14="http://schemas.microsoft.com/office/powerpoint/2010/main" val="11425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7F88B76-94F6-4C0D-8BC3-2376AE3C244A}" type="slidenum">
              <a:rPr lang="el-GR" smtClean="0"/>
              <a:pPr>
                <a:defRPr/>
              </a:pPr>
              <a:t>16</a:t>
            </a:fld>
            <a:endParaRPr lang="el-GR" smtClean="0"/>
          </a:p>
        </p:txBody>
      </p:sp>
    </p:spTree>
    <p:extLst>
      <p:ext uri="{BB962C8B-B14F-4D97-AF65-F5344CB8AC3E}">
        <p14:creationId xmlns:p14="http://schemas.microsoft.com/office/powerpoint/2010/main" val="129131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7F88B76-94F6-4C0D-8BC3-2376AE3C244A}" type="slidenum">
              <a:rPr lang="el-GR" smtClean="0"/>
              <a:pPr>
                <a:defRPr/>
              </a:pPr>
              <a:t>17</a:t>
            </a:fld>
            <a:endParaRPr lang="el-GR" smtClean="0"/>
          </a:p>
        </p:txBody>
      </p:sp>
    </p:spTree>
    <p:extLst>
      <p:ext uri="{BB962C8B-B14F-4D97-AF65-F5344CB8AC3E}">
        <p14:creationId xmlns:p14="http://schemas.microsoft.com/office/powerpoint/2010/main" val="5399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7F88B76-94F6-4C0D-8BC3-2376AE3C244A}" type="slidenum">
              <a:rPr lang="el-GR" smtClean="0"/>
              <a:pPr>
                <a:defRPr/>
              </a:pPr>
              <a:t>18</a:t>
            </a:fld>
            <a:endParaRPr lang="el-GR" smtClean="0"/>
          </a:p>
        </p:txBody>
      </p:sp>
    </p:spTree>
    <p:extLst>
      <p:ext uri="{BB962C8B-B14F-4D97-AF65-F5344CB8AC3E}">
        <p14:creationId xmlns:p14="http://schemas.microsoft.com/office/powerpoint/2010/main" val="236970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fld id="{CF74F383-5736-4FF0-BC90-A0D94522E31C}" type="datetimeFigureOut">
              <a:rPr lang="en-GB" smtClean="0"/>
              <a:pPr>
                <a:defRPr/>
              </a:pPr>
              <a:t>28/04/2017</a:t>
            </a:fld>
            <a:endParaRPr lang="en-GB"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GB"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FB77C5B6-4B6F-47C9-8255-E1F171A5EE02}"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F74F383-5736-4FF0-BC90-A0D94522E31C}" type="datetimeFigureOut">
              <a:rPr lang="en-GB" smtClean="0"/>
              <a:pPr>
                <a:defRPr/>
              </a:pPr>
              <a:t>28/04/2017</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FB77C5B6-4B6F-47C9-8255-E1F171A5EE02}"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F74F383-5736-4FF0-BC90-A0D94522E31C}" type="datetimeFigureOut">
              <a:rPr lang="en-GB" smtClean="0"/>
              <a:pPr>
                <a:defRPr/>
              </a:pPr>
              <a:t>28/04/2017</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FB77C5B6-4B6F-47C9-8255-E1F171A5EE02}" type="slidenum">
              <a:rPr lang="en-GB" smtClean="0"/>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8229600" cy="58515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Θέση ημερομηνίας 13"/>
          <p:cNvSpPr>
            <a:spLocks noGrp="1"/>
          </p:cNvSpPr>
          <p:nvPr>
            <p:ph type="dt" sz="half" idx="10"/>
          </p:nvPr>
        </p:nvSpPr>
        <p:spPr/>
        <p:txBody>
          <a:bodyPr/>
          <a:lstStyle>
            <a:lvl1pPr>
              <a:defRPr/>
            </a:lvl1pPr>
          </a:lstStyle>
          <a:p>
            <a:pPr>
              <a:defRPr/>
            </a:pPr>
            <a:endParaRPr lang="en-US"/>
          </a:p>
        </p:txBody>
      </p:sp>
      <p:sp>
        <p:nvSpPr>
          <p:cNvPr id="4" name="Θέση υποσέλιδου 2"/>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22"/>
          <p:cNvSpPr>
            <a:spLocks noGrp="1"/>
          </p:cNvSpPr>
          <p:nvPr>
            <p:ph type="sldNum" sz="quarter" idx="12"/>
          </p:nvPr>
        </p:nvSpPr>
        <p:spPr/>
        <p:txBody>
          <a:bodyPr/>
          <a:lstStyle>
            <a:lvl1pPr>
              <a:defRPr smtClean="0"/>
            </a:lvl1pPr>
          </a:lstStyle>
          <a:p>
            <a:pPr>
              <a:defRPr/>
            </a:pPr>
            <a:fld id="{5693C28A-3634-474E-A8DD-E3A661586698}" type="slidenum">
              <a:rPr lang="en-US"/>
              <a:pPr>
                <a:defRPr/>
              </a:pPr>
              <a:t>‹#›</a:t>
            </a:fld>
            <a:endParaRPr lang="en-US"/>
          </a:p>
        </p:txBody>
      </p:sp>
    </p:spTree>
    <p:extLst>
      <p:ext uri="{BB962C8B-B14F-4D97-AF65-F5344CB8AC3E}">
        <p14:creationId xmlns:p14="http://schemas.microsoft.com/office/powerpoint/2010/main" val="4225933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fld id="{CF74F383-5736-4FF0-BC90-A0D94522E31C}" type="datetimeFigureOut">
              <a:rPr lang="en-GB" smtClean="0"/>
              <a:pPr>
                <a:defRPr/>
              </a:pPr>
              <a:t>28/04/2017</a:t>
            </a:fld>
            <a:endParaRPr lang="en-GB" dirty="0"/>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FB77C5B6-4B6F-47C9-8255-E1F171A5EE02}"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fld id="{CF74F383-5736-4FF0-BC90-A0D94522E31C}" type="datetimeFigureOut">
              <a:rPr lang="en-GB" smtClean="0"/>
              <a:pPr>
                <a:defRPr/>
              </a:pPr>
              <a:t>28/04/2017</a:t>
            </a:fld>
            <a:endParaRPr lang="en-GB" dirty="0"/>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GB" dirty="0"/>
          </a:p>
        </p:txBody>
      </p:sp>
      <p:sp>
        <p:nvSpPr>
          <p:cNvPr id="6" name="Slide Number Placeholder 5"/>
          <p:cNvSpPr>
            <a:spLocks noGrp="1"/>
          </p:cNvSpPr>
          <p:nvPr>
            <p:ph type="sldNum" sz="quarter" idx="12"/>
          </p:nvPr>
        </p:nvSpPr>
        <p:spPr>
          <a:xfrm>
            <a:off x="8451056" y="809624"/>
            <a:ext cx="502920" cy="300831"/>
          </a:xfrm>
        </p:spPr>
        <p:txBody>
          <a:bodyPr/>
          <a:lstStyle/>
          <a:p>
            <a:pPr>
              <a:defRPr/>
            </a:pPr>
            <a:fld id="{FB77C5B6-4B6F-47C9-8255-E1F171A5EE02}" type="slidenum">
              <a:rPr lang="en-GB" smtClean="0"/>
              <a:pPr>
                <a:defRPr/>
              </a:pPr>
              <a:t>‹#›</a:t>
            </a:fld>
            <a:endParaRPr lang="en-GB"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fld id="{CF74F383-5736-4FF0-BC90-A0D94522E31C}" type="datetimeFigureOut">
              <a:rPr lang="en-GB" smtClean="0"/>
              <a:pPr>
                <a:defRPr/>
              </a:pPr>
              <a:t>28/04/2017</a:t>
            </a:fld>
            <a:endParaRPr lang="en-GB" dirty="0"/>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GB" dirty="0"/>
          </a:p>
        </p:txBody>
      </p:sp>
      <p:sp>
        <p:nvSpPr>
          <p:cNvPr id="7" name="Slide Number Placeholder 6"/>
          <p:cNvSpPr>
            <a:spLocks noGrp="1"/>
          </p:cNvSpPr>
          <p:nvPr>
            <p:ph type="sldNum" sz="quarter" idx="12"/>
          </p:nvPr>
        </p:nvSpPr>
        <p:spPr>
          <a:xfrm>
            <a:off x="7589520" y="6480969"/>
            <a:ext cx="502920" cy="301752"/>
          </a:xfrm>
        </p:spPr>
        <p:txBody>
          <a:bodyPr/>
          <a:lstStyle/>
          <a:p>
            <a:pPr>
              <a:defRPr/>
            </a:pPr>
            <a:fld id="{FB77C5B6-4B6F-47C9-8255-E1F171A5EE02}"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fld id="{CF74F383-5736-4FF0-BC90-A0D94522E31C}" type="datetimeFigureOut">
              <a:rPr lang="en-GB" smtClean="0"/>
              <a:pPr>
                <a:defRPr/>
              </a:pPr>
              <a:t>28/04/2017</a:t>
            </a:fld>
            <a:endParaRPr lang="en-GB" dirty="0"/>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GB"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FB77C5B6-4B6F-47C9-8255-E1F171A5EE02}" type="slidenum">
              <a:rPr lang="en-GB" smtClean="0"/>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F74F383-5736-4FF0-BC90-A0D94522E31C}" type="datetimeFigureOut">
              <a:rPr lang="en-GB" smtClean="0"/>
              <a:pPr>
                <a:defRPr/>
              </a:pPr>
              <a:t>28/04/2017</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FB77C5B6-4B6F-47C9-8255-E1F171A5EE02}"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fld id="{CF74F383-5736-4FF0-BC90-A0D94522E31C}" type="datetimeFigureOut">
              <a:rPr lang="en-GB" smtClean="0"/>
              <a:pPr>
                <a:defRPr/>
              </a:pPr>
              <a:t>28/04/2017</a:t>
            </a:fld>
            <a:endParaRPr lang="en-GB" dirty="0"/>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GB" dirty="0"/>
          </a:p>
        </p:txBody>
      </p:sp>
      <p:sp>
        <p:nvSpPr>
          <p:cNvPr id="4" name="Slide Number Placeholder 3"/>
          <p:cNvSpPr>
            <a:spLocks noGrp="1"/>
          </p:cNvSpPr>
          <p:nvPr>
            <p:ph type="sldNum" sz="quarter" idx="12"/>
          </p:nvPr>
        </p:nvSpPr>
        <p:spPr>
          <a:xfrm>
            <a:off x="7589520" y="6480969"/>
            <a:ext cx="502920" cy="301752"/>
          </a:xfrm>
        </p:spPr>
        <p:txBody>
          <a:bodyPr/>
          <a:lstStyle/>
          <a:p>
            <a:pPr>
              <a:defRPr/>
            </a:pPr>
            <a:fld id="{FB77C5B6-4B6F-47C9-8255-E1F171A5EE02}"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fld id="{CF74F383-5736-4FF0-BC90-A0D94522E31C}" type="datetimeFigureOut">
              <a:rPr lang="en-GB" smtClean="0"/>
              <a:pPr>
                <a:defRPr/>
              </a:pPr>
              <a:t>28/04/2017</a:t>
            </a:fld>
            <a:endParaRPr lang="en-GB"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GB"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FB77C5B6-4B6F-47C9-8255-E1F171A5EE02}" type="slidenum">
              <a:rPr lang="en-GB" smtClean="0"/>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fld id="{CF74F383-5736-4FF0-BC90-A0D94522E31C}" type="datetimeFigureOut">
              <a:rPr lang="en-GB" smtClean="0"/>
              <a:pPr>
                <a:defRPr/>
              </a:pPr>
              <a:t>28/04/2017</a:t>
            </a:fld>
            <a:endParaRPr lang="en-GB"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GB"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FB77C5B6-4B6F-47C9-8255-E1F171A5EE02}" type="slidenum">
              <a:rPr lang="en-GB" smtClean="0"/>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CF74F383-5736-4FF0-BC90-A0D94522E31C}" type="datetimeFigureOut">
              <a:rPr lang="en-GB" smtClean="0"/>
              <a:pPr>
                <a:defRPr/>
              </a:pPr>
              <a:t>28/04/2017</a:t>
            </a:fld>
            <a:endParaRPr lang="en-GB"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GB"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FB77C5B6-4B6F-47C9-8255-E1F171A5EE02}" type="slidenum">
              <a:rPr lang="en-GB" smtClean="0"/>
              <a:pPr>
                <a:defRPr/>
              </a:pPr>
              <a:t>‹#›</a:t>
            </a:fld>
            <a:endParaRPr lang="en-GB" dirty="0"/>
          </a:p>
        </p:txBody>
      </p:sp>
    </p:spTree>
  </p:cSld>
  <p:clrMap bg1="dk1" tx1="lt1" bg2="dk2" tx2="lt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 id="2147484625"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hyperlink" Target="http://www.atag.org/" TargetMode="Externa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hyperlink" Target="http://www.atag.org/"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4.xml"/><Relationship Id="rId11" Type="http://schemas.openxmlformats.org/officeDocument/2006/relationships/image" Target="../media/image9.png"/><Relationship Id="rId5" Type="http://schemas.openxmlformats.org/officeDocument/2006/relationships/diagramLayout" Target="../diagrams/layout14.xml"/><Relationship Id="rId10" Type="http://schemas.openxmlformats.org/officeDocument/2006/relationships/image" Target="../media/image8.emf"/><Relationship Id="rId4" Type="http://schemas.openxmlformats.org/officeDocument/2006/relationships/diagramData" Target="../diagrams/data14.xml"/><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hyperlink" Target="http://www.atag.org/" TargetMode="Externa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hyperlink" Target="http://www.space.com/16657-worlds-first-commercial-airline-the-greatest-moments-in-flight.html"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lanefinder.net/" TargetMode="External"/><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hyperlink" Target="http://www.atag.or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192" y="653287"/>
            <a:ext cx="8062912" cy="1470025"/>
          </a:xfrm>
        </p:spPr>
        <p:txBody>
          <a:bodyPr/>
          <a:lstStyle/>
          <a:p>
            <a:r>
              <a:rPr lang="en-GB" b="1" dirty="0" smtClean="0">
                <a:solidFill>
                  <a:schemeClr val="tx1"/>
                </a:solidFill>
              </a:rPr>
              <a:t>Education in Aviation</a:t>
            </a:r>
            <a:endParaRPr lang="en-GB" b="1" dirty="0">
              <a:solidFill>
                <a:schemeClr val="tx1"/>
              </a:solidFill>
            </a:endParaRPr>
          </a:p>
        </p:txBody>
      </p:sp>
      <p:pic>
        <p:nvPicPr>
          <p:cNvPr id="4" name="Picture 2" descr="http://www.tarmacdry.co.uk/media/4950/cu_logo_pms300c1.jpg"/>
          <p:cNvPicPr>
            <a:picLocks noChangeAspect="1" noChangeArrowheads="1"/>
          </p:cNvPicPr>
          <p:nvPr/>
        </p:nvPicPr>
        <p:blipFill>
          <a:blip r:embed="rId2" cstate="print"/>
          <a:srcRect/>
          <a:stretch>
            <a:fillRect/>
          </a:stretch>
        </p:blipFill>
        <p:spPr bwMode="auto">
          <a:xfrm>
            <a:off x="7242434" y="116632"/>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554375_303937239688653_6543559_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2080" y="4432126"/>
            <a:ext cx="2381250" cy="23812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Rectangle 5"/>
          <p:cNvSpPr/>
          <p:nvPr/>
        </p:nvSpPr>
        <p:spPr>
          <a:xfrm rot="18969437">
            <a:off x="1290711" y="4859258"/>
            <a:ext cx="453970" cy="369332"/>
          </a:xfrm>
          <a:prstGeom prst="rect">
            <a:avLst/>
          </a:prstGeom>
        </p:spPr>
        <p:txBody>
          <a:bodyPr wrap="none">
            <a:spAutoFit/>
          </a:bodyPr>
          <a:lstStyle/>
          <a:p>
            <a:r>
              <a:rPr lang="en-GB" dirty="0">
                <a:sym typeface="Wingdings"/>
              </a:rPr>
              <a:t></a:t>
            </a:r>
            <a:r>
              <a:rPr lang="en-GB" dirty="0"/>
              <a:t> </a:t>
            </a:r>
          </a:p>
        </p:txBody>
      </p:sp>
      <p:sp>
        <p:nvSpPr>
          <p:cNvPr id="7" name="Rectangle 6"/>
          <p:cNvSpPr/>
          <p:nvPr/>
        </p:nvSpPr>
        <p:spPr>
          <a:xfrm rot="18969437">
            <a:off x="1749132" y="4470856"/>
            <a:ext cx="453970" cy="369332"/>
          </a:xfrm>
          <a:prstGeom prst="rect">
            <a:avLst/>
          </a:prstGeom>
        </p:spPr>
        <p:txBody>
          <a:bodyPr wrap="none">
            <a:spAutoFit/>
          </a:bodyPr>
          <a:lstStyle/>
          <a:p>
            <a:r>
              <a:rPr lang="en-GB" dirty="0">
                <a:sym typeface="Wingdings"/>
              </a:rPr>
              <a:t></a:t>
            </a:r>
            <a:r>
              <a:rPr lang="en-GB" dirty="0"/>
              <a:t> </a:t>
            </a:r>
          </a:p>
        </p:txBody>
      </p:sp>
      <p:sp>
        <p:nvSpPr>
          <p:cNvPr id="8" name="Rectangle 7"/>
          <p:cNvSpPr/>
          <p:nvPr/>
        </p:nvSpPr>
        <p:spPr>
          <a:xfrm rot="18969437">
            <a:off x="2188370" y="4038808"/>
            <a:ext cx="453970" cy="369332"/>
          </a:xfrm>
          <a:prstGeom prst="rect">
            <a:avLst/>
          </a:prstGeom>
        </p:spPr>
        <p:txBody>
          <a:bodyPr wrap="none">
            <a:spAutoFit/>
          </a:bodyPr>
          <a:lstStyle/>
          <a:p>
            <a:r>
              <a:rPr lang="en-GB" dirty="0">
                <a:sym typeface="Wingdings"/>
              </a:rPr>
              <a:t></a:t>
            </a:r>
            <a:r>
              <a:rPr lang="en-GB" dirty="0"/>
              <a:t> </a:t>
            </a:r>
          </a:p>
        </p:txBody>
      </p:sp>
      <p:sp>
        <p:nvSpPr>
          <p:cNvPr id="9" name="Rectangle 8"/>
          <p:cNvSpPr/>
          <p:nvPr/>
        </p:nvSpPr>
        <p:spPr>
          <a:xfrm rot="18969437">
            <a:off x="2685236" y="3606760"/>
            <a:ext cx="453970" cy="369332"/>
          </a:xfrm>
          <a:prstGeom prst="rect">
            <a:avLst/>
          </a:prstGeom>
        </p:spPr>
        <p:txBody>
          <a:bodyPr wrap="none">
            <a:spAutoFit/>
          </a:bodyPr>
          <a:lstStyle/>
          <a:p>
            <a:r>
              <a:rPr lang="en-GB" dirty="0">
                <a:sym typeface="Wingdings"/>
              </a:rPr>
              <a:t></a:t>
            </a:r>
            <a:r>
              <a:rPr lang="en-GB" dirty="0"/>
              <a:t> </a:t>
            </a:r>
          </a:p>
        </p:txBody>
      </p:sp>
      <p:sp>
        <p:nvSpPr>
          <p:cNvPr id="10" name="Rectangle 9"/>
          <p:cNvSpPr/>
          <p:nvPr/>
        </p:nvSpPr>
        <p:spPr>
          <a:xfrm rot="18969437">
            <a:off x="3189292" y="3102704"/>
            <a:ext cx="453970" cy="369332"/>
          </a:xfrm>
          <a:prstGeom prst="rect">
            <a:avLst/>
          </a:prstGeom>
        </p:spPr>
        <p:txBody>
          <a:bodyPr wrap="none">
            <a:spAutoFit/>
          </a:bodyPr>
          <a:lstStyle/>
          <a:p>
            <a:r>
              <a:rPr lang="en-GB" dirty="0">
                <a:sym typeface="Wingdings"/>
              </a:rPr>
              <a:t></a:t>
            </a:r>
            <a:r>
              <a:rPr lang="en-GB" dirty="0"/>
              <a:t> </a:t>
            </a:r>
          </a:p>
        </p:txBody>
      </p:sp>
      <p:sp>
        <p:nvSpPr>
          <p:cNvPr id="11" name="Rectangle 10"/>
          <p:cNvSpPr/>
          <p:nvPr/>
        </p:nvSpPr>
        <p:spPr>
          <a:xfrm rot="18969437">
            <a:off x="3700538" y="2665884"/>
            <a:ext cx="453970" cy="369332"/>
          </a:xfrm>
          <a:prstGeom prst="rect">
            <a:avLst/>
          </a:prstGeom>
        </p:spPr>
        <p:txBody>
          <a:bodyPr wrap="none">
            <a:spAutoFit/>
          </a:bodyPr>
          <a:lstStyle/>
          <a:p>
            <a:r>
              <a:rPr lang="en-GB" dirty="0">
                <a:sym typeface="Wingdings"/>
              </a:rPr>
              <a:t></a:t>
            </a:r>
            <a:r>
              <a:rPr lang="en-GB" dirty="0"/>
              <a:t> </a:t>
            </a:r>
          </a:p>
        </p:txBody>
      </p:sp>
      <p:sp>
        <p:nvSpPr>
          <p:cNvPr id="12" name="Rectangle 11"/>
          <p:cNvSpPr/>
          <p:nvPr/>
        </p:nvSpPr>
        <p:spPr>
          <a:xfrm rot="18969437">
            <a:off x="4197404" y="2238608"/>
            <a:ext cx="453970" cy="369332"/>
          </a:xfrm>
          <a:prstGeom prst="rect">
            <a:avLst/>
          </a:prstGeom>
        </p:spPr>
        <p:txBody>
          <a:bodyPr wrap="none">
            <a:spAutoFit/>
          </a:bodyPr>
          <a:lstStyle/>
          <a:p>
            <a:r>
              <a:rPr lang="en-GB" dirty="0">
                <a:sym typeface="Wingdings"/>
              </a:rPr>
              <a:t></a:t>
            </a:r>
            <a:r>
              <a:rPr lang="en-GB" dirty="0"/>
              <a:t> </a:t>
            </a:r>
          </a:p>
        </p:txBody>
      </p:sp>
      <p:sp>
        <p:nvSpPr>
          <p:cNvPr id="13" name="Rectangle 12"/>
          <p:cNvSpPr/>
          <p:nvPr/>
        </p:nvSpPr>
        <p:spPr>
          <a:xfrm>
            <a:off x="505192" y="6084968"/>
            <a:ext cx="4572000" cy="646331"/>
          </a:xfrm>
          <a:prstGeom prst="rect">
            <a:avLst/>
          </a:prstGeom>
        </p:spPr>
        <p:txBody>
          <a:bodyPr>
            <a:spAutoFit/>
          </a:bodyPr>
          <a:lstStyle/>
          <a:p>
            <a:r>
              <a:rPr lang="el-GR"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Αερομεταφορές στην Κύπρο  /  Προκλήσεις και Ευκαιρίες / Σημασία για τουρισμό»</a:t>
            </a:r>
            <a:endParaRPr lang="en-GB" dirty="0">
              <a:solidFill>
                <a:srgbClr val="FFFF00"/>
              </a:solidFill>
            </a:endParaRPr>
          </a:p>
        </p:txBody>
      </p:sp>
      <p:sp>
        <p:nvSpPr>
          <p:cNvPr id="16" name="Rectangle 15"/>
          <p:cNvSpPr/>
          <p:nvPr/>
        </p:nvSpPr>
        <p:spPr>
          <a:xfrm>
            <a:off x="5069980" y="2167244"/>
            <a:ext cx="3939656" cy="2123658"/>
          </a:xfrm>
          <a:prstGeom prst="rect">
            <a:avLst/>
          </a:prstGeom>
        </p:spPr>
        <p:txBody>
          <a:bodyPr wrap="square">
            <a:spAutoFit/>
          </a:bodyPr>
          <a:lstStyle/>
          <a:p>
            <a:pPr>
              <a:spcAft>
                <a:spcPts val="0"/>
              </a:spcAft>
            </a:pPr>
            <a:r>
              <a:rPr lang="en-GB" sz="2400" dirty="0" smtClean="0">
                <a:latin typeface="Verdana" panose="020B0604030504040204" pitchFamily="34" charset="0"/>
                <a:ea typeface="Verdana" panose="020B0604030504040204" pitchFamily="34" charset="0"/>
                <a:cs typeface="Verdana" panose="020B0604030504040204" pitchFamily="34" charset="0"/>
              </a:rPr>
              <a:t>Roxani  Athousaki</a:t>
            </a:r>
          </a:p>
          <a:p>
            <a:pPr>
              <a:spcAft>
                <a:spcPts val="0"/>
              </a:spcAft>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Lecturer </a:t>
            </a:r>
            <a:r>
              <a:rPr lang="en-GB" dirty="0">
                <a:latin typeface="Verdana" panose="020B0604030504040204" pitchFamily="34" charset="0"/>
                <a:ea typeface="Verdana" panose="020B0604030504040204" pitchFamily="34" charset="0"/>
                <a:cs typeface="Verdana" panose="020B0604030504040204" pitchFamily="34" charset="0"/>
              </a:rPr>
              <a:t>in Aviation</a:t>
            </a:r>
          </a:p>
          <a:p>
            <a:pPr>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School </a:t>
            </a:r>
            <a:r>
              <a:rPr lang="en-GB" dirty="0">
                <a:latin typeface="Verdana" panose="020B0604030504040204" pitchFamily="34" charset="0"/>
                <a:ea typeface="Verdana" panose="020B0604030504040204" pitchFamily="34" charset="0"/>
                <a:cs typeface="Verdana" panose="020B0604030504040204" pitchFamily="34" charset="0"/>
              </a:rPr>
              <a:t>of Mechanical, Aerospace and Automotive Engineering</a:t>
            </a:r>
          </a:p>
          <a:p>
            <a:pPr>
              <a:spcAft>
                <a:spcPts val="0"/>
              </a:spcAft>
            </a:pPr>
            <a:r>
              <a:rPr lang="en-GB" dirty="0">
                <a:latin typeface="Verdana" panose="020B0604030504040204" pitchFamily="34" charset="0"/>
                <a:ea typeface="Verdana" panose="020B0604030504040204" pitchFamily="34" charset="0"/>
                <a:cs typeface="Verdana" panose="020B0604030504040204" pitchFamily="34" charset="0"/>
              </a:rPr>
              <a:t>Faculty of Engineering, Environment and </a:t>
            </a:r>
            <a:r>
              <a:rPr lang="en-GB" dirty="0" smtClean="0">
                <a:latin typeface="Verdana" panose="020B0604030504040204" pitchFamily="34" charset="0"/>
                <a:ea typeface="Verdana" panose="020B0604030504040204" pitchFamily="34" charset="0"/>
                <a:cs typeface="Verdana" panose="020B0604030504040204" pitchFamily="34" charset="0"/>
              </a:rPr>
              <a:t>Computing</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5881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274" y="6310806"/>
            <a:ext cx="8622344" cy="430887"/>
          </a:xfrm>
          <a:prstGeom prst="rect">
            <a:avLst/>
          </a:prstGeom>
          <a:noFill/>
        </p:spPr>
        <p:txBody>
          <a:bodyPr wrap="square" rtlCol="0">
            <a:spAutoFit/>
          </a:bodyPr>
          <a:lstStyle/>
          <a:p>
            <a:r>
              <a:rPr lang="en-GB" sz="1100" dirty="0"/>
              <a:t>Sourcehttp://www.atag.org/ </a:t>
            </a:r>
            <a:r>
              <a:rPr lang="en-GB" sz="1100" dirty="0" smtClean="0"/>
              <a:t>assessed Sep 2016</a:t>
            </a:r>
          </a:p>
          <a:p>
            <a:r>
              <a:rPr lang="en-GB" sz="1100" dirty="0"/>
              <a:t>Study conducted by Oxford Economics on behalf of the </a:t>
            </a:r>
            <a:r>
              <a:rPr lang="en-GB" sz="1100" dirty="0">
                <a:hlinkClick r:id="rId2"/>
              </a:rPr>
              <a:t>Air Transport Action Group (ATAG)</a:t>
            </a:r>
            <a:endParaRPr lang="en-GB" sz="1100" dirty="0"/>
          </a:p>
        </p:txBody>
      </p:sp>
      <p:pic>
        <p:nvPicPr>
          <p:cNvPr id="3" name="Picture 2" descr="http://www.tarmacdry.co.uk/media/4950/cu_logo_pms300c1.jpg"/>
          <p:cNvPicPr>
            <a:picLocks noChangeAspect="1" noChangeArrowheads="1"/>
          </p:cNvPicPr>
          <p:nvPr/>
        </p:nvPicPr>
        <p:blipFill>
          <a:blip r:embed="rId3" cstate="print"/>
          <a:srcRect/>
          <a:stretch>
            <a:fillRect/>
          </a:stretch>
        </p:blipFill>
        <p:spPr bwMode="auto">
          <a:xfrm>
            <a:off x="7242434" y="116632"/>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Diagram 3"/>
          <p:cNvGraphicFramePr/>
          <p:nvPr>
            <p:extLst>
              <p:ext uri="{D42A27DB-BD31-4B8C-83A1-F6EECF244321}">
                <p14:modId xmlns:p14="http://schemas.microsoft.com/office/powerpoint/2010/main" val="2689349908"/>
              </p:ext>
            </p:extLst>
          </p:nvPr>
        </p:nvGraphicFramePr>
        <p:xfrm>
          <a:off x="1187624" y="1284630"/>
          <a:ext cx="7125606" cy="48026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sp>
        <p:nvSpPr>
          <p:cNvPr id="6" name="Content Placeholder 1"/>
          <p:cNvSpPr txBox="1">
            <a:spLocks/>
          </p:cNvSpPr>
          <p:nvPr/>
        </p:nvSpPr>
        <p:spPr>
          <a:xfrm>
            <a:off x="233138" y="303996"/>
            <a:ext cx="8443318" cy="6006809"/>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By 2034</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613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8ABE00C-FF0A-48B1-9BA1-D4AD5E825A46}"/>
                                            </p:graphicEl>
                                          </p:spTgt>
                                        </p:tgtEl>
                                        <p:attrNameLst>
                                          <p:attrName>style.visibility</p:attrName>
                                        </p:attrNameLst>
                                      </p:cBhvr>
                                      <p:to>
                                        <p:strVal val="visible"/>
                                      </p:to>
                                    </p:set>
                                    <p:animEffect transition="in" filter="fade">
                                      <p:cBhvr>
                                        <p:cTn id="7" dur="500"/>
                                        <p:tgtEl>
                                          <p:spTgt spid="4">
                                            <p:graphicEl>
                                              <a:dgm id="{D8ABE00C-FF0A-48B1-9BA1-D4AD5E825A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DFE9D60-9D2A-4B47-9F51-63F0ECB141B4}"/>
                                            </p:graphicEl>
                                          </p:spTgt>
                                        </p:tgtEl>
                                        <p:attrNameLst>
                                          <p:attrName>style.visibility</p:attrName>
                                        </p:attrNameLst>
                                      </p:cBhvr>
                                      <p:to>
                                        <p:strVal val="visible"/>
                                      </p:to>
                                    </p:set>
                                    <p:animEffect transition="in" filter="fade">
                                      <p:cBhvr>
                                        <p:cTn id="12" dur="500"/>
                                        <p:tgtEl>
                                          <p:spTgt spid="4">
                                            <p:graphicEl>
                                              <a:dgm id="{2DFE9D60-9D2A-4B47-9F51-63F0ECB141B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43BBB1D-B2E6-4812-A8C1-22FE591356C0}"/>
                                            </p:graphicEl>
                                          </p:spTgt>
                                        </p:tgtEl>
                                        <p:attrNameLst>
                                          <p:attrName>style.visibility</p:attrName>
                                        </p:attrNameLst>
                                      </p:cBhvr>
                                      <p:to>
                                        <p:strVal val="visible"/>
                                      </p:to>
                                    </p:set>
                                    <p:animEffect transition="in" filter="fade">
                                      <p:cBhvr>
                                        <p:cTn id="17" dur="500"/>
                                        <p:tgtEl>
                                          <p:spTgt spid="4">
                                            <p:graphicEl>
                                              <a:dgm id="{743BBB1D-B2E6-4812-A8C1-22FE591356C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98DF94A-ABCB-4032-A7F8-57D928DAFA14}"/>
                                            </p:graphicEl>
                                          </p:spTgt>
                                        </p:tgtEl>
                                        <p:attrNameLst>
                                          <p:attrName>style.visibility</p:attrName>
                                        </p:attrNameLst>
                                      </p:cBhvr>
                                      <p:to>
                                        <p:strVal val="visible"/>
                                      </p:to>
                                    </p:set>
                                    <p:animEffect transition="in" filter="fade">
                                      <p:cBhvr>
                                        <p:cTn id="22" dur="500"/>
                                        <p:tgtEl>
                                          <p:spTgt spid="4">
                                            <p:graphicEl>
                                              <a:dgm id="{D98DF94A-ABCB-4032-A7F8-57D928DAFA1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77EEA713-2319-4FB2-A72B-868040EC457B}"/>
                                            </p:graphicEl>
                                          </p:spTgt>
                                        </p:tgtEl>
                                        <p:attrNameLst>
                                          <p:attrName>style.visibility</p:attrName>
                                        </p:attrNameLst>
                                      </p:cBhvr>
                                      <p:to>
                                        <p:strVal val="visible"/>
                                      </p:to>
                                    </p:set>
                                    <p:animEffect transition="in" filter="fade">
                                      <p:cBhvr>
                                        <p:cTn id="27" dur="500"/>
                                        <p:tgtEl>
                                          <p:spTgt spid="4">
                                            <p:graphicEl>
                                              <a:dgm id="{77EEA713-2319-4FB2-A72B-868040EC45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armacdry.co.uk/media/4950/cu_logo_pms300c1.jpg"/>
          <p:cNvPicPr>
            <a:picLocks noChangeAspect="1" noChangeArrowheads="1"/>
          </p:cNvPicPr>
          <p:nvPr/>
        </p:nvPicPr>
        <p:blipFill>
          <a:blip r:embed="rId3" cstate="print"/>
          <a:srcRect/>
          <a:stretch>
            <a:fillRect/>
          </a:stretch>
        </p:blipFill>
        <p:spPr bwMode="auto">
          <a:xfrm>
            <a:off x="7242434" y="116632"/>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sp>
        <p:nvSpPr>
          <p:cNvPr id="11" name="Content Placeholder 1"/>
          <p:cNvSpPr txBox="1">
            <a:spLocks/>
          </p:cNvSpPr>
          <p:nvPr/>
        </p:nvSpPr>
        <p:spPr>
          <a:xfrm>
            <a:off x="457200" y="274638"/>
            <a:ext cx="8229600"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Aviation is a Global Industry</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276274" y="6310806"/>
            <a:ext cx="8622344" cy="430887"/>
          </a:xfrm>
          <a:prstGeom prst="rect">
            <a:avLst/>
          </a:prstGeom>
          <a:noFill/>
        </p:spPr>
        <p:txBody>
          <a:bodyPr wrap="square" rtlCol="0">
            <a:spAutoFit/>
          </a:bodyPr>
          <a:lstStyle/>
          <a:p>
            <a:r>
              <a:rPr lang="en-GB" sz="1100" dirty="0"/>
              <a:t>Sourcehttp://www.atag.org/ </a:t>
            </a:r>
            <a:r>
              <a:rPr lang="en-GB" sz="1100" dirty="0" smtClean="0"/>
              <a:t>assessed Sep 2016</a:t>
            </a:r>
          </a:p>
          <a:p>
            <a:r>
              <a:rPr lang="en-GB" sz="1100" dirty="0"/>
              <a:t>Study conducted by Oxford Economics on behalf of the </a:t>
            </a:r>
            <a:r>
              <a:rPr lang="en-GB" sz="1100" dirty="0">
                <a:hlinkClick r:id="rId4"/>
              </a:rPr>
              <a:t>Air Transport Action Group (ATAG)</a:t>
            </a:r>
            <a:endParaRPr lang="en-GB" sz="1100" dirty="0"/>
          </a:p>
        </p:txBody>
      </p:sp>
      <p:pic>
        <p:nvPicPr>
          <p:cNvPr id="3" name="Picture 2"/>
          <p:cNvPicPr>
            <a:picLocks noChangeAspect="1"/>
          </p:cNvPicPr>
          <p:nvPr/>
        </p:nvPicPr>
        <p:blipFill>
          <a:blip r:embed="rId5"/>
          <a:stretch>
            <a:fillRect/>
          </a:stretch>
        </p:blipFill>
        <p:spPr>
          <a:xfrm>
            <a:off x="1904415" y="1332984"/>
            <a:ext cx="5335169" cy="4192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Στρογγυλεμένο ορθογώνιο 1"/>
          <p:cNvSpPr/>
          <p:nvPr/>
        </p:nvSpPr>
        <p:spPr>
          <a:xfrm>
            <a:off x="1923150" y="3510413"/>
            <a:ext cx="5328592" cy="12867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Projected annual growth rate for international traffic by region 2014-2034….</a:t>
            </a:r>
            <a:endParaRPr lang="el-GR" dirty="0">
              <a:solidFill>
                <a:schemeClr val="bg2"/>
              </a:solidFill>
            </a:endParaRPr>
          </a:p>
        </p:txBody>
      </p:sp>
    </p:spTree>
    <p:extLst>
      <p:ext uri="{BB962C8B-B14F-4D97-AF65-F5344CB8AC3E}">
        <p14:creationId xmlns:p14="http://schemas.microsoft.com/office/powerpoint/2010/main" val="580675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02564" y="80784"/>
            <a:ext cx="978153" cy="307777"/>
          </a:xfrm>
          <a:prstGeom prst="rect">
            <a:avLst/>
          </a:prstGeom>
        </p:spPr>
        <p:txBody>
          <a:bodyPr wrap="none">
            <a:spAutoFit/>
          </a:bodyPr>
          <a:lstStyle/>
          <a:p>
            <a:r>
              <a:rPr lang="en-GB" sz="1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292EKM </a:t>
            </a:r>
            <a:endParaRPr lang="en-US" sz="1400" i="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7419445" y="6514008"/>
            <a:ext cx="1401346" cy="253916"/>
          </a:xfrm>
          <a:prstGeom prst="rect">
            <a:avLst/>
          </a:prstGeom>
        </p:spPr>
        <p:txBody>
          <a:bodyPr wrap="none">
            <a:spAutoFit/>
          </a:bodyPr>
          <a:lstStyle/>
          <a:p>
            <a:pPr fontAlgn="auto">
              <a:spcBef>
                <a:spcPts val="0"/>
              </a:spcBef>
              <a:spcAft>
                <a:spcPts val="0"/>
              </a:spcAft>
              <a:defRPr/>
            </a:pPr>
            <a:r>
              <a:rPr lang="en-GB" sz="1050" dirty="0">
                <a:solidFill>
                  <a:schemeClr val="tx2"/>
                </a:solidFill>
                <a:latin typeface="Verdana" panose="020B0604030504040204" pitchFamily="34" charset="0"/>
                <a:ea typeface="Verdana" panose="020B0604030504040204" pitchFamily="34" charset="0"/>
                <a:cs typeface="Verdana" panose="020B0604030504040204" pitchFamily="34" charset="0"/>
              </a:rPr>
              <a:t>Roxani Athousaki </a:t>
            </a:r>
          </a:p>
        </p:txBody>
      </p:sp>
      <p:sp>
        <p:nvSpPr>
          <p:cNvPr id="8" name="Content Placeholder 1"/>
          <p:cNvSpPr txBox="1">
            <a:spLocks/>
          </p:cNvSpPr>
          <p:nvPr/>
        </p:nvSpPr>
        <p:spPr>
          <a:xfrm>
            <a:off x="204378" y="241300"/>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A Dynamic Approach to Education</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http://www.tarmacdry.co.uk/media/4950/cu_logo_pms300c1.jpg"/>
          <p:cNvPicPr>
            <a:picLocks noChangeAspect="1" noChangeArrowheads="1"/>
          </p:cNvPicPr>
          <p:nvPr/>
        </p:nvPicPr>
        <p:blipFill>
          <a:blip r:embed="rId2"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Diagram 3"/>
          <p:cNvGraphicFramePr/>
          <p:nvPr>
            <p:extLst>
              <p:ext uri="{D42A27DB-BD31-4B8C-83A1-F6EECF244321}">
                <p14:modId xmlns:p14="http://schemas.microsoft.com/office/powerpoint/2010/main" val="3771052533"/>
              </p:ext>
            </p:extLst>
          </p:nvPr>
        </p:nvGraphicFramePr>
        <p:xfrm>
          <a:off x="755576" y="1105396"/>
          <a:ext cx="7848872" cy="4987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269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pic>
        <p:nvPicPr>
          <p:cNvPr id="7" name="Picture 2" descr="http://www.tarmacdry.co.uk/media/4950/cu_logo_pms300c1.jpg"/>
          <p:cNvPicPr>
            <a:picLocks noChangeAspect="1" noChangeArrowheads="1"/>
          </p:cNvPicPr>
          <p:nvPr/>
        </p:nvPicPr>
        <p:blipFill>
          <a:blip r:embed="rId3"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Diagram 1"/>
          <p:cNvGraphicFramePr/>
          <p:nvPr>
            <p:extLst>
              <p:ext uri="{D42A27DB-BD31-4B8C-83A1-F6EECF244321}">
                <p14:modId xmlns:p14="http://schemas.microsoft.com/office/powerpoint/2010/main" val="2400569630"/>
              </p:ext>
            </p:extLst>
          </p:nvPr>
        </p:nvGraphicFramePr>
        <p:xfrm>
          <a:off x="1007604" y="1556792"/>
          <a:ext cx="6763802" cy="438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1"/>
          <p:cNvSpPr txBox="1">
            <a:spLocks/>
          </p:cNvSpPr>
          <p:nvPr/>
        </p:nvSpPr>
        <p:spPr>
          <a:xfrm>
            <a:off x="190381" y="116632"/>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Education in Aviation _The Coventry Approach</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4707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pic>
        <p:nvPicPr>
          <p:cNvPr id="7" name="Picture 2" descr="http://www.tarmacdry.co.uk/media/4950/cu_logo_pms300c1.jpg"/>
          <p:cNvPicPr>
            <a:picLocks noChangeAspect="1" noChangeArrowheads="1"/>
          </p:cNvPicPr>
          <p:nvPr/>
        </p:nvPicPr>
        <p:blipFill>
          <a:blip r:embed="rId3"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Diagram 1"/>
          <p:cNvGraphicFramePr/>
          <p:nvPr>
            <p:extLst>
              <p:ext uri="{D42A27DB-BD31-4B8C-83A1-F6EECF244321}">
                <p14:modId xmlns:p14="http://schemas.microsoft.com/office/powerpoint/2010/main" val="2353926743"/>
              </p:ext>
            </p:extLst>
          </p:nvPr>
        </p:nvGraphicFramePr>
        <p:xfrm>
          <a:off x="899592" y="1556790"/>
          <a:ext cx="7128792" cy="4680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1"/>
          <p:cNvSpPr txBox="1">
            <a:spLocks/>
          </p:cNvSpPr>
          <p:nvPr/>
        </p:nvSpPr>
        <p:spPr>
          <a:xfrm>
            <a:off x="190381" y="116632"/>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Education in </a:t>
            </a:r>
            <a:r>
              <a:rPr lang="en-GB" sz="2000" dirty="0">
                <a:latin typeface="Verdana" panose="020B0604030504040204" pitchFamily="34" charset="0"/>
                <a:ea typeface="Verdana" panose="020B0604030504040204" pitchFamily="34" charset="0"/>
                <a:cs typeface="Verdana" panose="020B0604030504040204" pitchFamily="34" charset="0"/>
              </a:rPr>
              <a:t>Aviation _The Coventry Approach</a:t>
            </a:r>
          </a:p>
        </p:txBody>
      </p:sp>
    </p:spTree>
    <p:extLst>
      <p:ext uri="{BB962C8B-B14F-4D97-AF65-F5344CB8AC3E}">
        <p14:creationId xmlns:p14="http://schemas.microsoft.com/office/powerpoint/2010/main" val="1928154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6427113"/>
            <a:ext cx="8208912" cy="400110"/>
          </a:xfrm>
          <a:prstGeom prst="rect">
            <a:avLst/>
          </a:prstGeom>
          <a:noFill/>
        </p:spPr>
        <p:txBody>
          <a:bodyPr wrap="square" rtlCol="0">
            <a:spAutoFit/>
          </a:bodyPr>
          <a:lstStyle/>
          <a:p>
            <a:r>
              <a:rPr lang="en-GB" sz="1000" dirty="0" smtClean="0"/>
              <a:t>Source: Ilias Panagopoulos _Roxani </a:t>
            </a:r>
            <a:r>
              <a:rPr lang="en-GB" sz="1000" dirty="0"/>
              <a:t>Athousaki  Available at _http://</a:t>
            </a:r>
            <a:r>
              <a:rPr lang="en-GB" sz="1000" dirty="0" smtClean="0"/>
              <a:t>moodle.coventry.ac.uk/</a:t>
            </a:r>
            <a:r>
              <a:rPr lang="en-GB" sz="1000" dirty="0" err="1" smtClean="0"/>
              <a:t>ec</a:t>
            </a:r>
            <a:r>
              <a:rPr lang="en-GB" sz="1000" dirty="0" smtClean="0"/>
              <a:t>/course/</a:t>
            </a:r>
            <a:r>
              <a:rPr lang="en-GB" sz="1000" dirty="0" err="1" smtClean="0"/>
              <a:t>view.php?id</a:t>
            </a:r>
            <a:r>
              <a:rPr lang="en-GB" sz="1000" dirty="0" smtClean="0"/>
              <a:t>=4279 </a:t>
            </a:r>
          </a:p>
          <a:p>
            <a:r>
              <a:rPr lang="en-GB" sz="1000" dirty="0" smtClean="0"/>
              <a:t>*Source</a:t>
            </a:r>
            <a:r>
              <a:rPr lang="en-GB" sz="1000" dirty="0"/>
              <a:t>: Profitability and the air transport value chain, IATA </a:t>
            </a:r>
            <a:r>
              <a:rPr lang="pt-BR" sz="1000" dirty="0"/>
              <a:t>IATA ECONOMICS BRIEFING N0 10, pg </a:t>
            </a:r>
            <a:r>
              <a:rPr lang="pt-BR" sz="1000" dirty="0" smtClean="0"/>
              <a:t>12</a:t>
            </a:r>
            <a:r>
              <a:rPr lang="en-GB" sz="1000" dirty="0" smtClean="0"/>
              <a:t>   </a:t>
            </a:r>
            <a:endParaRPr lang="en-GB" sz="1000" dirty="0"/>
          </a:p>
        </p:txBody>
      </p:sp>
      <p:graphicFrame>
        <p:nvGraphicFramePr>
          <p:cNvPr id="7" name="Diagram 6"/>
          <p:cNvGraphicFramePr/>
          <p:nvPr>
            <p:extLst>
              <p:ext uri="{D42A27DB-BD31-4B8C-83A1-F6EECF244321}">
                <p14:modId xmlns:p14="http://schemas.microsoft.com/office/powerpoint/2010/main" val="1762976701"/>
              </p:ext>
            </p:extLst>
          </p:nvPr>
        </p:nvGraphicFramePr>
        <p:xfrm>
          <a:off x="683568" y="1200484"/>
          <a:ext cx="6641227" cy="5024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182676" y="1124744"/>
            <a:ext cx="2956739" cy="52885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rot="5400000">
            <a:off x="6939128" y="3244334"/>
            <a:ext cx="1623199" cy="369332"/>
          </a:xfrm>
          <a:prstGeom prst="rect">
            <a:avLst/>
          </a:prstGeom>
          <a:noFill/>
        </p:spPr>
        <p:txBody>
          <a:bodyPr wrap="square" rtlCol="0">
            <a:spAutoFit/>
          </a:bodyPr>
          <a:lstStyle/>
          <a:p>
            <a:r>
              <a:rPr lang="en-GB" dirty="0" smtClean="0"/>
              <a:t>*Value Chain*</a:t>
            </a:r>
            <a:endParaRPr lang="en-GB" dirty="0"/>
          </a:p>
        </p:txBody>
      </p:sp>
      <p:pic>
        <p:nvPicPr>
          <p:cNvPr id="10" name="Picture 2" descr="http://www.tarmacdry.co.uk/media/4950/cu_logo_pms300c1.jpg"/>
          <p:cNvPicPr>
            <a:picLocks noChangeAspect="1" noChangeArrowheads="1"/>
          </p:cNvPicPr>
          <p:nvPr/>
        </p:nvPicPr>
        <p:blipFill>
          <a:blip r:embed="rId7"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sp>
        <p:nvSpPr>
          <p:cNvPr id="12" name="Content Placeholder 1"/>
          <p:cNvSpPr txBox="1">
            <a:spLocks/>
          </p:cNvSpPr>
          <p:nvPr/>
        </p:nvSpPr>
        <p:spPr>
          <a:xfrm>
            <a:off x="190381" y="116632"/>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3" name="Content Placeholder 1"/>
          <p:cNvSpPr txBox="1">
            <a:spLocks/>
          </p:cNvSpPr>
          <p:nvPr/>
        </p:nvSpPr>
        <p:spPr>
          <a:xfrm>
            <a:off x="342781" y="269032"/>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Management Knowledge for Key Stakeholders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4842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pic>
        <p:nvPicPr>
          <p:cNvPr id="7" name="Picture 2" descr="http://www.tarmacdry.co.uk/media/4950/cu_logo_pms300c1.jpg"/>
          <p:cNvPicPr>
            <a:picLocks noChangeAspect="1" noChangeArrowheads="1"/>
          </p:cNvPicPr>
          <p:nvPr/>
        </p:nvPicPr>
        <p:blipFill>
          <a:blip r:embed="rId3"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Diagram 1"/>
          <p:cNvGraphicFramePr/>
          <p:nvPr>
            <p:extLst>
              <p:ext uri="{D42A27DB-BD31-4B8C-83A1-F6EECF244321}">
                <p14:modId xmlns:p14="http://schemas.microsoft.com/office/powerpoint/2010/main" val="2814164174"/>
              </p:ext>
            </p:extLst>
          </p:nvPr>
        </p:nvGraphicFramePr>
        <p:xfrm>
          <a:off x="1007604" y="1556792"/>
          <a:ext cx="6763802"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1"/>
          <p:cNvSpPr txBox="1">
            <a:spLocks/>
          </p:cNvSpPr>
          <p:nvPr/>
        </p:nvSpPr>
        <p:spPr>
          <a:xfrm>
            <a:off x="190381" y="116632"/>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Education in </a:t>
            </a:r>
            <a:r>
              <a:rPr lang="en-GB" sz="2000" dirty="0">
                <a:latin typeface="Verdana" panose="020B0604030504040204" pitchFamily="34" charset="0"/>
                <a:ea typeface="Verdana" panose="020B0604030504040204" pitchFamily="34" charset="0"/>
                <a:cs typeface="Verdana" panose="020B0604030504040204" pitchFamily="34" charset="0"/>
              </a:rPr>
              <a:t>Aviation _The Coventry Approach</a:t>
            </a:r>
          </a:p>
        </p:txBody>
      </p:sp>
    </p:spTree>
    <p:extLst>
      <p:ext uri="{BB962C8B-B14F-4D97-AF65-F5344CB8AC3E}">
        <p14:creationId xmlns:p14="http://schemas.microsoft.com/office/powerpoint/2010/main" val="2589961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pic>
        <p:nvPicPr>
          <p:cNvPr id="7" name="Picture 2" descr="http://www.tarmacdry.co.uk/media/4950/cu_logo_pms300c1.jpg"/>
          <p:cNvPicPr>
            <a:picLocks noChangeAspect="1" noChangeArrowheads="1"/>
          </p:cNvPicPr>
          <p:nvPr/>
        </p:nvPicPr>
        <p:blipFill>
          <a:blip r:embed="rId3"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Diagram 1"/>
          <p:cNvGraphicFramePr/>
          <p:nvPr>
            <p:extLst>
              <p:ext uri="{D42A27DB-BD31-4B8C-83A1-F6EECF244321}">
                <p14:modId xmlns:p14="http://schemas.microsoft.com/office/powerpoint/2010/main" val="3270652703"/>
              </p:ext>
            </p:extLst>
          </p:nvPr>
        </p:nvGraphicFramePr>
        <p:xfrm>
          <a:off x="1007604" y="1556792"/>
          <a:ext cx="6763802"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1"/>
          <p:cNvSpPr txBox="1">
            <a:spLocks/>
          </p:cNvSpPr>
          <p:nvPr/>
        </p:nvSpPr>
        <p:spPr>
          <a:xfrm>
            <a:off x="190381" y="116632"/>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Education in </a:t>
            </a:r>
            <a:r>
              <a:rPr lang="en-GB" sz="2000" dirty="0">
                <a:latin typeface="Verdana" panose="020B0604030504040204" pitchFamily="34" charset="0"/>
                <a:ea typeface="Verdana" panose="020B0604030504040204" pitchFamily="34" charset="0"/>
                <a:cs typeface="Verdana" panose="020B0604030504040204" pitchFamily="34" charset="0"/>
              </a:rPr>
              <a:t>Aviation _The Coventry Approach</a:t>
            </a: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927506" y="2975100"/>
            <a:ext cx="2129437" cy="1597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10"/>
          <a:stretch>
            <a:fillRect/>
          </a:stretch>
        </p:blipFill>
        <p:spPr>
          <a:xfrm>
            <a:off x="5494896" y="4095147"/>
            <a:ext cx="2130279" cy="1775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11"/>
          <a:srcRect b="5781"/>
          <a:stretch/>
        </p:blipFill>
        <p:spPr>
          <a:xfrm>
            <a:off x="3035097" y="3411341"/>
            <a:ext cx="2215465" cy="1739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18803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pic>
        <p:nvPicPr>
          <p:cNvPr id="7" name="Picture 2" descr="http://www.tarmacdry.co.uk/media/4950/cu_logo_pms300c1.jpg"/>
          <p:cNvPicPr>
            <a:picLocks noChangeAspect="1" noChangeArrowheads="1"/>
          </p:cNvPicPr>
          <p:nvPr/>
        </p:nvPicPr>
        <p:blipFill>
          <a:blip r:embed="rId3"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Diagram 1"/>
          <p:cNvGraphicFramePr/>
          <p:nvPr>
            <p:extLst>
              <p:ext uri="{D42A27DB-BD31-4B8C-83A1-F6EECF244321}">
                <p14:modId xmlns:p14="http://schemas.microsoft.com/office/powerpoint/2010/main" val="2378013054"/>
              </p:ext>
            </p:extLst>
          </p:nvPr>
        </p:nvGraphicFramePr>
        <p:xfrm>
          <a:off x="1007604" y="1556792"/>
          <a:ext cx="6763802"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1"/>
          <p:cNvSpPr txBox="1">
            <a:spLocks/>
          </p:cNvSpPr>
          <p:nvPr/>
        </p:nvSpPr>
        <p:spPr>
          <a:xfrm>
            <a:off x="190381" y="116632"/>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Education in </a:t>
            </a:r>
            <a:r>
              <a:rPr lang="en-GB" sz="2000" dirty="0">
                <a:latin typeface="Verdana" panose="020B0604030504040204" pitchFamily="34" charset="0"/>
                <a:ea typeface="Verdana" panose="020B0604030504040204" pitchFamily="34" charset="0"/>
                <a:cs typeface="Verdana" panose="020B0604030504040204" pitchFamily="34" charset="0"/>
              </a:rPr>
              <a:t>Aviation _The Coventry Approach</a:t>
            </a:r>
          </a:p>
        </p:txBody>
      </p:sp>
      <p:sp>
        <p:nvSpPr>
          <p:cNvPr id="3" name="TextBox 2"/>
          <p:cNvSpPr txBox="1"/>
          <p:nvPr/>
        </p:nvSpPr>
        <p:spPr>
          <a:xfrm>
            <a:off x="1187624" y="6559460"/>
            <a:ext cx="5472608" cy="276999"/>
          </a:xfrm>
          <a:prstGeom prst="rect">
            <a:avLst/>
          </a:prstGeom>
          <a:noFill/>
        </p:spPr>
        <p:txBody>
          <a:bodyPr wrap="square" rtlCol="0">
            <a:spAutoFit/>
          </a:bodyPr>
          <a:lstStyle/>
          <a:p>
            <a:r>
              <a:rPr lang="en-GB" sz="1200" b="1" dirty="0" smtClean="0"/>
              <a:t>Source : Coventry University Site</a:t>
            </a:r>
            <a:endParaRPr lang="el-GR" sz="1200" b="1" dirty="0"/>
          </a:p>
        </p:txBody>
      </p:sp>
    </p:spTree>
    <p:extLst>
      <p:ext uri="{BB962C8B-B14F-4D97-AF65-F5344CB8AC3E}">
        <p14:creationId xmlns:p14="http://schemas.microsoft.com/office/powerpoint/2010/main" val="3817897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02564" y="80784"/>
            <a:ext cx="978153" cy="307777"/>
          </a:xfrm>
          <a:prstGeom prst="rect">
            <a:avLst/>
          </a:prstGeom>
        </p:spPr>
        <p:txBody>
          <a:bodyPr wrap="none">
            <a:spAutoFit/>
          </a:bodyPr>
          <a:lstStyle/>
          <a:p>
            <a:r>
              <a:rPr lang="en-GB" sz="1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292EKM </a:t>
            </a:r>
            <a:endParaRPr lang="en-US" sz="1400" i="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7419445" y="6514008"/>
            <a:ext cx="1401346" cy="253916"/>
          </a:xfrm>
          <a:prstGeom prst="rect">
            <a:avLst/>
          </a:prstGeom>
        </p:spPr>
        <p:txBody>
          <a:bodyPr wrap="none">
            <a:spAutoFit/>
          </a:bodyPr>
          <a:lstStyle/>
          <a:p>
            <a:pPr fontAlgn="auto">
              <a:spcBef>
                <a:spcPts val="0"/>
              </a:spcBef>
              <a:spcAft>
                <a:spcPts val="0"/>
              </a:spcAft>
              <a:defRPr/>
            </a:pPr>
            <a:r>
              <a:rPr lang="en-GB" sz="1050" dirty="0">
                <a:solidFill>
                  <a:schemeClr val="tx2"/>
                </a:solidFill>
                <a:latin typeface="Verdana" panose="020B0604030504040204" pitchFamily="34" charset="0"/>
                <a:ea typeface="Verdana" panose="020B0604030504040204" pitchFamily="34" charset="0"/>
                <a:cs typeface="Verdana" panose="020B0604030504040204" pitchFamily="34" charset="0"/>
              </a:rPr>
              <a:t>Roxani Athousaki </a:t>
            </a:r>
          </a:p>
        </p:txBody>
      </p:sp>
      <p:sp>
        <p:nvSpPr>
          <p:cNvPr id="8" name="Content Placeholder 1"/>
          <p:cNvSpPr txBox="1">
            <a:spLocks/>
          </p:cNvSpPr>
          <p:nvPr/>
        </p:nvSpPr>
        <p:spPr>
          <a:xfrm>
            <a:off x="204378" y="241300"/>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A Dynamic Approach to Education</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http://www.tarmacdry.co.uk/media/4950/cu_logo_pms300c1.jpg"/>
          <p:cNvPicPr>
            <a:picLocks noChangeAspect="1" noChangeArrowheads="1"/>
          </p:cNvPicPr>
          <p:nvPr/>
        </p:nvPicPr>
        <p:blipFill>
          <a:blip r:embed="rId2"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Diagram 3"/>
          <p:cNvGraphicFramePr/>
          <p:nvPr>
            <p:extLst>
              <p:ext uri="{D42A27DB-BD31-4B8C-83A1-F6EECF244321}">
                <p14:modId xmlns:p14="http://schemas.microsoft.com/office/powerpoint/2010/main" val="3685339171"/>
              </p:ext>
            </p:extLst>
          </p:nvPr>
        </p:nvGraphicFramePr>
        <p:xfrm>
          <a:off x="755576" y="1105396"/>
          <a:ext cx="7848872" cy="4987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347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22953114"/>
              </p:ext>
            </p:extLst>
          </p:nvPr>
        </p:nvGraphicFramePr>
        <p:xfrm>
          <a:off x="1475656" y="1124744"/>
          <a:ext cx="60960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www.tarmacdry.co.uk/media/4950/cu_logo_pms300c1.jpg"/>
          <p:cNvPicPr>
            <a:picLocks noChangeAspect="1" noChangeArrowheads="1"/>
          </p:cNvPicPr>
          <p:nvPr/>
        </p:nvPicPr>
        <p:blipFill>
          <a:blip r:embed="rId7" cstate="print"/>
          <a:srcRect/>
          <a:stretch>
            <a:fillRect/>
          </a:stretch>
        </p:blipFill>
        <p:spPr bwMode="auto">
          <a:xfrm>
            <a:off x="7242434" y="116632"/>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4"/>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spTree>
    <p:extLst>
      <p:ext uri="{BB962C8B-B14F-4D97-AF65-F5344CB8AC3E}">
        <p14:creationId xmlns:p14="http://schemas.microsoft.com/office/powerpoint/2010/main" val="1217869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armacdry.co.uk/media/4950/cu_logo_pms300c1.jpg"/>
          <p:cNvPicPr>
            <a:picLocks noChangeAspect="1" noChangeArrowheads="1"/>
          </p:cNvPicPr>
          <p:nvPr/>
        </p:nvPicPr>
        <p:blipFill>
          <a:blip r:embed="rId3" cstate="print"/>
          <a:srcRect/>
          <a:stretch>
            <a:fillRect/>
          </a:stretch>
        </p:blipFill>
        <p:spPr bwMode="auto">
          <a:xfrm>
            <a:off x="7242434" y="116632"/>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sp>
        <p:nvSpPr>
          <p:cNvPr id="3" name="Oval 2"/>
          <p:cNvSpPr/>
          <p:nvPr/>
        </p:nvSpPr>
        <p:spPr>
          <a:xfrm>
            <a:off x="1907704" y="1200705"/>
            <a:ext cx="5112568" cy="4769586"/>
          </a:xfrm>
          <a:prstGeom prst="ellipse">
            <a:avLst/>
          </a:prstGeom>
          <a:noFill/>
          <a:ln w="381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196752"/>
            <a:ext cx="5112568" cy="477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380" y="3161979"/>
            <a:ext cx="1592188" cy="1189227"/>
          </a:xfrm>
          <a:prstGeom prst="rect">
            <a:avLst/>
          </a:prstGeom>
          <a:ln>
            <a:noFill/>
          </a:ln>
          <a:effectLst>
            <a:softEdge rad="1125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2474" y="1884315"/>
            <a:ext cx="1421369" cy="1061640"/>
          </a:xfrm>
          <a:prstGeom prst="rect">
            <a:avLst/>
          </a:prstGeom>
          <a:ln>
            <a:noFill/>
          </a:ln>
          <a:effectLst>
            <a:softEdge rad="112500"/>
          </a:effectLst>
        </p:spPr>
      </p:pic>
      <p:pic>
        <p:nvPicPr>
          <p:cNvPr id="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2565944"/>
            <a:ext cx="1785972" cy="23812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
          <p:cNvSpPr txBox="1">
            <a:spLocks/>
          </p:cNvSpPr>
          <p:nvPr/>
        </p:nvSpPr>
        <p:spPr>
          <a:xfrm>
            <a:off x="190381" y="116632"/>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Education in Aviation</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2807804" y="6290774"/>
            <a:ext cx="3528392" cy="369332"/>
          </a:xfrm>
          <a:prstGeom prst="rect">
            <a:avLst/>
          </a:prstGeom>
          <a:noFill/>
        </p:spPr>
        <p:txBody>
          <a:bodyPr wrap="square" rtlCol="0">
            <a:spAutoFit/>
          </a:bodyPr>
          <a:lstStyle/>
          <a:p>
            <a:pPr algn="ctr"/>
            <a:r>
              <a:rPr lang="en-GB" dirty="0" smtClean="0"/>
              <a:t>Thank you for Listening!!!!</a:t>
            </a:r>
            <a:endParaRPr lang="el-GR" dirty="0"/>
          </a:p>
        </p:txBody>
      </p:sp>
    </p:spTree>
    <p:extLst>
      <p:ext uri="{BB962C8B-B14F-4D97-AF65-F5344CB8AC3E}">
        <p14:creationId xmlns:p14="http://schemas.microsoft.com/office/powerpoint/2010/main" val="1863711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10"/>
          <p:cNvGraphicFramePr/>
          <p:nvPr>
            <p:extLst>
              <p:ext uri="{D42A27DB-BD31-4B8C-83A1-F6EECF244321}">
                <p14:modId xmlns:p14="http://schemas.microsoft.com/office/powerpoint/2010/main" val="1806359659"/>
              </p:ext>
            </p:extLst>
          </p:nvPr>
        </p:nvGraphicFramePr>
        <p:xfrm>
          <a:off x="899592" y="980728"/>
          <a:ext cx="727280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www.tarmacdry.co.uk/media/4950/cu_logo_pms300c1.jpg"/>
          <p:cNvPicPr>
            <a:picLocks noChangeAspect="1" noChangeArrowheads="1"/>
          </p:cNvPicPr>
          <p:nvPr/>
        </p:nvPicPr>
        <p:blipFill>
          <a:blip r:embed="rId8"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spTree>
    <p:extLst>
      <p:ext uri="{BB962C8B-B14F-4D97-AF65-F5344CB8AC3E}">
        <p14:creationId xmlns:p14="http://schemas.microsoft.com/office/powerpoint/2010/main" val="474596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274" y="6310806"/>
            <a:ext cx="8622344" cy="430887"/>
          </a:xfrm>
          <a:prstGeom prst="rect">
            <a:avLst/>
          </a:prstGeom>
          <a:noFill/>
        </p:spPr>
        <p:txBody>
          <a:bodyPr wrap="square" rtlCol="0">
            <a:spAutoFit/>
          </a:bodyPr>
          <a:lstStyle/>
          <a:p>
            <a:r>
              <a:rPr lang="en-GB" sz="1100" dirty="0"/>
              <a:t>Sourcehttp://www.atag.org/ </a:t>
            </a:r>
            <a:r>
              <a:rPr lang="en-GB" sz="1100" dirty="0" smtClean="0"/>
              <a:t>assessed Sep 2016</a:t>
            </a:r>
          </a:p>
          <a:p>
            <a:r>
              <a:rPr lang="en-GB" sz="1100" dirty="0"/>
              <a:t>Study conducted by Oxford Economics on behalf of the </a:t>
            </a:r>
            <a:r>
              <a:rPr lang="en-GB" sz="1100" dirty="0">
                <a:hlinkClick r:id="rId2"/>
              </a:rPr>
              <a:t>Air Transport Action Group (ATAG)</a:t>
            </a:r>
            <a:endParaRPr lang="en-GB" sz="1100" dirty="0"/>
          </a:p>
        </p:txBody>
      </p:sp>
      <p:pic>
        <p:nvPicPr>
          <p:cNvPr id="3" name="Picture 2" descr="http://www.tarmacdry.co.uk/media/4950/cu_logo_pms300c1.jpg"/>
          <p:cNvPicPr>
            <a:picLocks noChangeAspect="1" noChangeArrowheads="1"/>
          </p:cNvPicPr>
          <p:nvPr/>
        </p:nvPicPr>
        <p:blipFill>
          <a:blip r:embed="rId3" cstate="print"/>
          <a:srcRect/>
          <a:stretch>
            <a:fillRect/>
          </a:stretch>
        </p:blipFill>
        <p:spPr bwMode="auto">
          <a:xfrm>
            <a:off x="7242434" y="116632"/>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Diagram 3"/>
          <p:cNvGraphicFramePr/>
          <p:nvPr>
            <p:extLst>
              <p:ext uri="{D42A27DB-BD31-4B8C-83A1-F6EECF244321}">
                <p14:modId xmlns:p14="http://schemas.microsoft.com/office/powerpoint/2010/main" val="4080843771"/>
              </p:ext>
            </p:extLst>
          </p:nvPr>
        </p:nvGraphicFramePr>
        <p:xfrm>
          <a:off x="457200" y="1121569"/>
          <a:ext cx="8064896"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sp>
        <p:nvSpPr>
          <p:cNvPr id="6" name="Content Placeholder 1"/>
          <p:cNvSpPr txBox="1">
            <a:spLocks/>
          </p:cNvSpPr>
          <p:nvPr/>
        </p:nvSpPr>
        <p:spPr>
          <a:xfrm>
            <a:off x="457200" y="166588"/>
            <a:ext cx="8229600"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Aviation is a Global Industry</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159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8ABE00C-FF0A-48B1-9BA1-D4AD5E825A46}"/>
                                            </p:graphicEl>
                                          </p:spTgt>
                                        </p:tgtEl>
                                        <p:attrNameLst>
                                          <p:attrName>style.visibility</p:attrName>
                                        </p:attrNameLst>
                                      </p:cBhvr>
                                      <p:to>
                                        <p:strVal val="visible"/>
                                      </p:to>
                                    </p:set>
                                    <p:animEffect transition="in" filter="fade">
                                      <p:cBhvr>
                                        <p:cTn id="7" dur="500"/>
                                        <p:tgtEl>
                                          <p:spTgt spid="4">
                                            <p:graphicEl>
                                              <a:dgm id="{D8ABE00C-FF0A-48B1-9BA1-D4AD5E825A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DFE9D60-9D2A-4B47-9F51-63F0ECB141B4}"/>
                                            </p:graphicEl>
                                          </p:spTgt>
                                        </p:tgtEl>
                                        <p:attrNameLst>
                                          <p:attrName>style.visibility</p:attrName>
                                        </p:attrNameLst>
                                      </p:cBhvr>
                                      <p:to>
                                        <p:strVal val="visible"/>
                                      </p:to>
                                    </p:set>
                                    <p:animEffect transition="in" filter="fade">
                                      <p:cBhvr>
                                        <p:cTn id="12" dur="500"/>
                                        <p:tgtEl>
                                          <p:spTgt spid="4">
                                            <p:graphicEl>
                                              <a:dgm id="{2DFE9D60-9D2A-4B47-9F51-63F0ECB141B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43BBB1D-B2E6-4812-A8C1-22FE591356C0}"/>
                                            </p:graphicEl>
                                          </p:spTgt>
                                        </p:tgtEl>
                                        <p:attrNameLst>
                                          <p:attrName>style.visibility</p:attrName>
                                        </p:attrNameLst>
                                      </p:cBhvr>
                                      <p:to>
                                        <p:strVal val="visible"/>
                                      </p:to>
                                    </p:set>
                                    <p:animEffect transition="in" filter="fade">
                                      <p:cBhvr>
                                        <p:cTn id="17" dur="500"/>
                                        <p:tgtEl>
                                          <p:spTgt spid="4">
                                            <p:graphicEl>
                                              <a:dgm id="{743BBB1D-B2E6-4812-A8C1-22FE591356C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98DF94A-ABCB-4032-A7F8-57D928DAFA14}"/>
                                            </p:graphicEl>
                                          </p:spTgt>
                                        </p:tgtEl>
                                        <p:attrNameLst>
                                          <p:attrName>style.visibility</p:attrName>
                                        </p:attrNameLst>
                                      </p:cBhvr>
                                      <p:to>
                                        <p:strVal val="visible"/>
                                      </p:to>
                                    </p:set>
                                    <p:animEffect transition="in" filter="fade">
                                      <p:cBhvr>
                                        <p:cTn id="22" dur="500"/>
                                        <p:tgtEl>
                                          <p:spTgt spid="4">
                                            <p:graphicEl>
                                              <a:dgm id="{D98DF94A-ABCB-4032-A7F8-57D928DAFA1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77EEA713-2319-4FB2-A72B-868040EC457B}"/>
                                            </p:graphicEl>
                                          </p:spTgt>
                                        </p:tgtEl>
                                        <p:attrNameLst>
                                          <p:attrName>style.visibility</p:attrName>
                                        </p:attrNameLst>
                                      </p:cBhvr>
                                      <p:to>
                                        <p:strVal val="visible"/>
                                      </p:to>
                                    </p:set>
                                    <p:animEffect transition="in" filter="fade">
                                      <p:cBhvr>
                                        <p:cTn id="27" dur="500"/>
                                        <p:tgtEl>
                                          <p:spTgt spid="4">
                                            <p:graphicEl>
                                              <a:dgm id="{77EEA713-2319-4FB2-A72B-868040EC457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B18FABB0-E0FA-4C88-A78A-A1FA1FF73BBF}"/>
                                            </p:graphicEl>
                                          </p:spTgt>
                                        </p:tgtEl>
                                        <p:attrNameLst>
                                          <p:attrName>style.visibility</p:attrName>
                                        </p:attrNameLst>
                                      </p:cBhvr>
                                      <p:to>
                                        <p:strVal val="visible"/>
                                      </p:to>
                                    </p:set>
                                    <p:animEffect transition="in" filter="fade">
                                      <p:cBhvr>
                                        <p:cTn id="32" dur="500"/>
                                        <p:tgtEl>
                                          <p:spTgt spid="4">
                                            <p:graphicEl>
                                              <a:dgm id="{B18FABB0-E0FA-4C88-A78A-A1FA1FF73B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armacdry.co.uk/media/4950/cu_logo_pms300c1.jpg"/>
          <p:cNvPicPr>
            <a:picLocks noChangeAspect="1" noChangeArrowheads="1"/>
          </p:cNvPicPr>
          <p:nvPr/>
        </p:nvPicPr>
        <p:blipFill>
          <a:blip r:embed="rId2" cstate="print"/>
          <a:srcRect/>
          <a:stretch>
            <a:fillRect/>
          </a:stretch>
        </p:blipFill>
        <p:spPr bwMode="auto">
          <a:xfrm>
            <a:off x="7242434" y="116632"/>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graphicFrame>
        <p:nvGraphicFramePr>
          <p:cNvPr id="5" name="Διάγραμμα 1"/>
          <p:cNvGraphicFramePr/>
          <p:nvPr>
            <p:extLst>
              <p:ext uri="{D42A27DB-BD31-4B8C-83A1-F6EECF244321}">
                <p14:modId xmlns:p14="http://schemas.microsoft.com/office/powerpoint/2010/main" val="2883097639"/>
              </p:ext>
            </p:extLst>
          </p:nvPr>
        </p:nvGraphicFramePr>
        <p:xfrm>
          <a:off x="813000" y="1284630"/>
          <a:ext cx="763284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1"/>
          <p:cNvSpPr txBox="1">
            <a:spLocks/>
          </p:cNvSpPr>
          <p:nvPr/>
        </p:nvSpPr>
        <p:spPr>
          <a:xfrm>
            <a:off x="457200" y="274638"/>
            <a:ext cx="8229600"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A Flight to Remember</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7" name="Ορθογώνιο 1"/>
          <p:cNvSpPr/>
          <p:nvPr/>
        </p:nvSpPr>
        <p:spPr>
          <a:xfrm>
            <a:off x="238125" y="6170257"/>
            <a:ext cx="8667750" cy="461665"/>
          </a:xfrm>
          <a:prstGeom prst="rect">
            <a:avLst/>
          </a:prstGeom>
          <a:solidFill>
            <a:schemeClr val="bg1"/>
          </a:solidFill>
        </p:spPr>
        <p:txBody>
          <a:bodyPr>
            <a:spAutoFit/>
          </a:bodyPr>
          <a:lstStyle/>
          <a:p>
            <a:pPr algn="ctr">
              <a:defRPr/>
            </a:pPr>
            <a:r>
              <a:rPr lang="en-US" sz="1200" dirty="0" smtClean="0">
                <a:latin typeface="Verdana" panose="020B0604030504040204" pitchFamily="34" charset="0"/>
                <a:ea typeface="Verdana" panose="020B0604030504040204" pitchFamily="34" charset="0"/>
                <a:cs typeface="Verdana" panose="020B0604030504040204" pitchFamily="34" charset="0"/>
              </a:rPr>
              <a:t>Source</a:t>
            </a:r>
            <a:r>
              <a:rPr lang="en-US" sz="1200" dirty="0">
                <a:latin typeface="Verdana" panose="020B0604030504040204" pitchFamily="34" charset="0"/>
                <a:ea typeface="Verdana" panose="020B0604030504040204" pitchFamily="34" charset="0"/>
                <a:cs typeface="Verdana" panose="020B0604030504040204" pitchFamily="34" charset="0"/>
              </a:rPr>
              <a:t>: </a:t>
            </a:r>
            <a:r>
              <a:rPr lang="en-GB" sz="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hlinkClick r:id="rId8"/>
              </a:rPr>
              <a:t>http://</a:t>
            </a:r>
            <a:r>
              <a:rPr lang="en-GB" sz="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hlinkClick r:id="rId8"/>
              </a:rPr>
              <a:t>www.space.com/16657-worlds-first-commercial-airline-the-greatest-moments-in-flight.html</a:t>
            </a:r>
            <a:r>
              <a:rPr lang="en-GB" sz="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en-GB" sz="1200" dirty="0"/>
          </a:p>
          <a:p>
            <a:pPr algn="ctr" eaLnBrk="1" hangingPunct="1">
              <a:defRPr/>
            </a:pPr>
            <a:endParaRPr lang="el-GR" sz="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704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Aviation is a Global Industry</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http://www.tarmacdry.co.uk/media/4950/cu_logo_pms300c1.jpg"/>
          <p:cNvPicPr>
            <a:picLocks noChangeAspect="1" noChangeArrowheads="1"/>
          </p:cNvPicPr>
          <p:nvPr/>
        </p:nvPicPr>
        <p:blipFill>
          <a:blip r:embed="rId2" cstate="print"/>
          <a:srcRect/>
          <a:stretch>
            <a:fillRect/>
          </a:stretch>
        </p:blipFill>
        <p:spPr bwMode="auto">
          <a:xfrm>
            <a:off x="7242434" y="116632"/>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21920" y="6357912"/>
            <a:ext cx="8208912" cy="261610"/>
          </a:xfrm>
          <a:prstGeom prst="rect">
            <a:avLst/>
          </a:prstGeom>
          <a:noFill/>
        </p:spPr>
        <p:txBody>
          <a:bodyPr wrap="square" rtlCol="0">
            <a:spAutoFit/>
          </a:bodyPr>
          <a:lstStyle/>
          <a:p>
            <a:r>
              <a:rPr lang="en-GB" sz="1100" dirty="0" smtClean="0"/>
              <a:t>Source</a:t>
            </a:r>
            <a:r>
              <a:rPr lang="en-GB" sz="1100" dirty="0"/>
              <a:t>: </a:t>
            </a:r>
            <a:r>
              <a:rPr lang="en-GB" sz="1100" dirty="0">
                <a:hlinkClick r:id="rId3"/>
              </a:rPr>
              <a:t>https://planefinder.net</a:t>
            </a:r>
            <a:r>
              <a:rPr lang="en-GB" sz="1100" dirty="0" smtClean="0">
                <a:hlinkClick r:id="rId3"/>
              </a:rPr>
              <a:t>/</a:t>
            </a:r>
            <a:r>
              <a:rPr lang="en-GB" sz="1100" dirty="0" smtClean="0"/>
              <a:t>  assessed  27 Apr 2017</a:t>
            </a:r>
          </a:p>
        </p:txBody>
      </p:sp>
      <p:sp>
        <p:nvSpPr>
          <p:cNvPr id="7" name="Rectangle 6"/>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grpSp>
        <p:nvGrpSpPr>
          <p:cNvPr id="11" name="Ομάδα 10"/>
          <p:cNvGrpSpPr/>
          <p:nvPr/>
        </p:nvGrpSpPr>
        <p:grpSpPr>
          <a:xfrm>
            <a:off x="457200" y="1788895"/>
            <a:ext cx="8441418" cy="4434195"/>
            <a:chOff x="457200" y="1788895"/>
            <a:chExt cx="8441418" cy="4434195"/>
          </a:xfrm>
        </p:grpSpPr>
        <p:pic>
          <p:nvPicPr>
            <p:cNvPr id="4" name="Εικόνα 3"/>
            <p:cNvPicPr>
              <a:picLocks noChangeAspect="1"/>
            </p:cNvPicPr>
            <p:nvPr/>
          </p:nvPicPr>
          <p:blipFill>
            <a:blip r:embed="rId4"/>
            <a:stretch>
              <a:fillRect/>
            </a:stretch>
          </p:blipFill>
          <p:spPr>
            <a:xfrm>
              <a:off x="502844" y="1923717"/>
              <a:ext cx="8183955" cy="4299373"/>
            </a:xfrm>
            <a:prstGeom prst="rect">
              <a:avLst/>
            </a:prstGeom>
          </p:spPr>
        </p:pic>
        <p:sp>
          <p:nvSpPr>
            <p:cNvPr id="9" name="Στρογγυλεμένο ορθογώνιο 8"/>
            <p:cNvSpPr/>
            <p:nvPr/>
          </p:nvSpPr>
          <p:spPr>
            <a:xfrm>
              <a:off x="8100392" y="1923716"/>
              <a:ext cx="798226" cy="4299373"/>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Στρογγυλεμένο ορθογώνιο 9"/>
            <p:cNvSpPr/>
            <p:nvPr/>
          </p:nvSpPr>
          <p:spPr>
            <a:xfrm>
              <a:off x="457200" y="1788895"/>
              <a:ext cx="8441418" cy="776009"/>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p:cNvSpPr txBox="1"/>
          <p:nvPr/>
        </p:nvSpPr>
        <p:spPr>
          <a:xfrm>
            <a:off x="1331640" y="1988840"/>
            <a:ext cx="7099192" cy="369332"/>
          </a:xfrm>
          <a:prstGeom prst="rect">
            <a:avLst/>
          </a:prstGeom>
          <a:noFill/>
        </p:spPr>
        <p:txBody>
          <a:bodyPr wrap="square" rtlCol="0">
            <a:spAutoFit/>
          </a:bodyPr>
          <a:lstStyle/>
          <a:p>
            <a:r>
              <a:rPr lang="en-GB" dirty="0" smtClean="0">
                <a:solidFill>
                  <a:schemeClr val="tx2">
                    <a:lumMod val="50000"/>
                  </a:schemeClr>
                </a:solidFill>
              </a:rPr>
              <a:t>How the Sky looks like on a Thursday afternoon…… </a:t>
            </a:r>
            <a:endParaRPr lang="en-GB" dirty="0">
              <a:solidFill>
                <a:schemeClr val="tx2">
                  <a:lumMod val="50000"/>
                </a:schemeClr>
              </a:solidFill>
            </a:endParaRPr>
          </a:p>
        </p:txBody>
      </p:sp>
    </p:spTree>
    <p:extLst>
      <p:ext uri="{BB962C8B-B14F-4D97-AF65-F5344CB8AC3E}">
        <p14:creationId xmlns:p14="http://schemas.microsoft.com/office/powerpoint/2010/main" val="767045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6427113"/>
            <a:ext cx="8208912" cy="400110"/>
          </a:xfrm>
          <a:prstGeom prst="rect">
            <a:avLst/>
          </a:prstGeom>
          <a:noFill/>
        </p:spPr>
        <p:txBody>
          <a:bodyPr wrap="square" rtlCol="0">
            <a:spAutoFit/>
          </a:bodyPr>
          <a:lstStyle/>
          <a:p>
            <a:r>
              <a:rPr lang="en-GB" sz="1000" dirty="0" smtClean="0"/>
              <a:t>Source: Ilias Panagopoulos _Roxani </a:t>
            </a:r>
            <a:r>
              <a:rPr lang="en-GB" sz="1000" dirty="0"/>
              <a:t>Athousaki  Available at _http://</a:t>
            </a:r>
            <a:r>
              <a:rPr lang="en-GB" sz="1000" dirty="0" smtClean="0"/>
              <a:t>moodle.coventry.ac.uk/</a:t>
            </a:r>
            <a:r>
              <a:rPr lang="en-GB" sz="1000" dirty="0" err="1" smtClean="0"/>
              <a:t>ec</a:t>
            </a:r>
            <a:r>
              <a:rPr lang="en-GB" sz="1000" dirty="0" smtClean="0"/>
              <a:t>/course/</a:t>
            </a:r>
            <a:r>
              <a:rPr lang="en-GB" sz="1000" dirty="0" err="1" smtClean="0"/>
              <a:t>view.php?id</a:t>
            </a:r>
            <a:r>
              <a:rPr lang="en-GB" sz="1000" dirty="0" smtClean="0"/>
              <a:t>=4279 </a:t>
            </a:r>
          </a:p>
          <a:p>
            <a:r>
              <a:rPr lang="en-GB" sz="1000" dirty="0" smtClean="0"/>
              <a:t>*Source</a:t>
            </a:r>
            <a:r>
              <a:rPr lang="en-GB" sz="1000" dirty="0"/>
              <a:t>: Profitability and the air transport value chain, IATA </a:t>
            </a:r>
            <a:r>
              <a:rPr lang="pt-BR" sz="1000" dirty="0"/>
              <a:t>IATA ECONOMICS BRIEFING N0 10, pg </a:t>
            </a:r>
            <a:r>
              <a:rPr lang="pt-BR" sz="1000" dirty="0" smtClean="0"/>
              <a:t>12</a:t>
            </a:r>
            <a:r>
              <a:rPr lang="en-GB" sz="1000" dirty="0" smtClean="0"/>
              <a:t>   </a:t>
            </a:r>
            <a:endParaRPr lang="en-GB" sz="1000" dirty="0"/>
          </a:p>
        </p:txBody>
      </p:sp>
      <p:graphicFrame>
        <p:nvGraphicFramePr>
          <p:cNvPr id="7" name="Diagram 6"/>
          <p:cNvGraphicFramePr/>
          <p:nvPr>
            <p:extLst>
              <p:ext uri="{D42A27DB-BD31-4B8C-83A1-F6EECF244321}">
                <p14:modId xmlns:p14="http://schemas.microsoft.com/office/powerpoint/2010/main" val="1186568980"/>
              </p:ext>
            </p:extLst>
          </p:nvPr>
        </p:nvGraphicFramePr>
        <p:xfrm>
          <a:off x="215946" y="908720"/>
          <a:ext cx="7108849" cy="531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115616" y="4354261"/>
            <a:ext cx="4067060" cy="830997"/>
          </a:xfrm>
          <a:prstGeom prst="rect">
            <a:avLst/>
          </a:prstGeom>
          <a:noFill/>
        </p:spPr>
        <p:txBody>
          <a:bodyPr wrap="square" rtlCol="0">
            <a:spAutoFit/>
          </a:bodyPr>
          <a:lstStyle/>
          <a:p>
            <a:pPr algn="ctr">
              <a:lnSpc>
                <a:spcPct val="150000"/>
              </a:lnSpc>
            </a:pPr>
            <a:r>
              <a:rPr lang="en-GB" sz="1600" dirty="0" smtClean="0"/>
              <a:t>Main challenge is to be able to implement global standards!</a:t>
            </a:r>
            <a:endParaRPr lang="en-GB" sz="1600" dirty="0"/>
          </a:p>
        </p:txBody>
      </p:sp>
      <p:sp>
        <p:nvSpPr>
          <p:cNvPr id="2" name="Rectangle 1"/>
          <p:cNvSpPr/>
          <p:nvPr/>
        </p:nvSpPr>
        <p:spPr>
          <a:xfrm>
            <a:off x="5004048" y="619475"/>
            <a:ext cx="3135367" cy="5837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rot="5400000">
            <a:off x="6939128" y="3244334"/>
            <a:ext cx="1623199" cy="369332"/>
          </a:xfrm>
          <a:prstGeom prst="rect">
            <a:avLst/>
          </a:prstGeom>
          <a:noFill/>
        </p:spPr>
        <p:txBody>
          <a:bodyPr wrap="square" rtlCol="0">
            <a:spAutoFit/>
          </a:bodyPr>
          <a:lstStyle/>
          <a:p>
            <a:r>
              <a:rPr lang="en-GB" dirty="0" smtClean="0"/>
              <a:t>*Value Chain*</a:t>
            </a:r>
            <a:endParaRPr lang="en-GB" dirty="0"/>
          </a:p>
        </p:txBody>
      </p:sp>
      <p:pic>
        <p:nvPicPr>
          <p:cNvPr id="10" name="Picture 2" descr="http://www.tarmacdry.co.uk/media/4950/cu_logo_pms300c1.jpg"/>
          <p:cNvPicPr>
            <a:picLocks noChangeAspect="1" noChangeArrowheads="1"/>
          </p:cNvPicPr>
          <p:nvPr/>
        </p:nvPicPr>
        <p:blipFill>
          <a:blip r:embed="rId7"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sp>
        <p:nvSpPr>
          <p:cNvPr id="9" name="Content Placeholder 1"/>
          <p:cNvSpPr txBox="1">
            <a:spLocks/>
          </p:cNvSpPr>
          <p:nvPr/>
        </p:nvSpPr>
        <p:spPr>
          <a:xfrm>
            <a:off x="190381" y="116632"/>
            <a:ext cx="6920155"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sz="2000" dirty="0" smtClean="0">
                <a:latin typeface="Verdana" panose="020B0604030504040204" pitchFamily="34" charset="0"/>
                <a:ea typeface="Verdana" panose="020B0604030504040204" pitchFamily="34" charset="0"/>
                <a:cs typeface="Verdana" panose="020B0604030504040204" pitchFamily="34" charset="0"/>
              </a:rPr>
              <a:t>Aviation is a Complex  and Regulated Industry </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9388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armacdry.co.uk/media/4950/cu_logo_pms300c1.jpg"/>
          <p:cNvPicPr>
            <a:picLocks noChangeAspect="1" noChangeArrowheads="1"/>
          </p:cNvPicPr>
          <p:nvPr/>
        </p:nvPicPr>
        <p:blipFill>
          <a:blip r:embed="rId3" cstate="print"/>
          <a:srcRect/>
          <a:stretch>
            <a:fillRect/>
          </a:stretch>
        </p:blipFill>
        <p:spPr bwMode="auto">
          <a:xfrm>
            <a:off x="7242434" y="116632"/>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graphicFrame>
        <p:nvGraphicFramePr>
          <p:cNvPr id="9" name="Diagram 8"/>
          <p:cNvGraphicFramePr/>
          <p:nvPr>
            <p:extLst>
              <p:ext uri="{D42A27DB-BD31-4B8C-83A1-F6EECF244321}">
                <p14:modId xmlns:p14="http://schemas.microsoft.com/office/powerpoint/2010/main" val="2575840157"/>
              </p:ext>
            </p:extLst>
          </p:nvPr>
        </p:nvGraphicFramePr>
        <p:xfrm>
          <a:off x="260688" y="1397000"/>
          <a:ext cx="841576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ontent Placeholder 1"/>
          <p:cNvSpPr txBox="1">
            <a:spLocks/>
          </p:cNvSpPr>
          <p:nvPr/>
        </p:nvSpPr>
        <p:spPr>
          <a:xfrm>
            <a:off x="457200" y="274638"/>
            <a:ext cx="8229600" cy="5851525"/>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Aviation is a Dynamic Industry</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276274" y="6310806"/>
            <a:ext cx="8622344" cy="430887"/>
          </a:xfrm>
          <a:prstGeom prst="rect">
            <a:avLst/>
          </a:prstGeom>
          <a:noFill/>
        </p:spPr>
        <p:txBody>
          <a:bodyPr wrap="square" rtlCol="0">
            <a:spAutoFit/>
          </a:bodyPr>
          <a:lstStyle/>
          <a:p>
            <a:r>
              <a:rPr lang="en-GB" sz="1100" dirty="0"/>
              <a:t>Sourcehttp://www.atag.org/ </a:t>
            </a:r>
            <a:r>
              <a:rPr lang="en-GB" sz="1100" dirty="0" smtClean="0"/>
              <a:t>assessed Sep 2016</a:t>
            </a:r>
          </a:p>
          <a:p>
            <a:r>
              <a:rPr lang="en-GB" sz="1100" dirty="0"/>
              <a:t>Study conducted by Oxford Economics on behalf of the </a:t>
            </a:r>
            <a:r>
              <a:rPr lang="en-GB" sz="1100" dirty="0">
                <a:hlinkClick r:id="rId9"/>
              </a:rPr>
              <a:t>Air Transport Action Group (ATAG)</a:t>
            </a:r>
            <a:endParaRPr lang="en-GB" sz="1100" dirty="0"/>
          </a:p>
        </p:txBody>
      </p:sp>
    </p:spTree>
    <p:extLst>
      <p:ext uri="{BB962C8B-B14F-4D97-AF65-F5344CB8AC3E}">
        <p14:creationId xmlns:p14="http://schemas.microsoft.com/office/powerpoint/2010/main" val="3424956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10"/>
          <p:cNvGraphicFramePr/>
          <p:nvPr>
            <p:extLst>
              <p:ext uri="{D42A27DB-BD31-4B8C-83A1-F6EECF244321}">
                <p14:modId xmlns:p14="http://schemas.microsoft.com/office/powerpoint/2010/main" val="3798560312"/>
              </p:ext>
            </p:extLst>
          </p:nvPr>
        </p:nvGraphicFramePr>
        <p:xfrm>
          <a:off x="899592" y="980728"/>
          <a:ext cx="727280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www.tarmacdry.co.uk/media/4950/cu_logo_pms300c1.jpg"/>
          <p:cNvPicPr>
            <a:picLocks noChangeAspect="1" noChangeArrowheads="1"/>
          </p:cNvPicPr>
          <p:nvPr/>
        </p:nvPicPr>
        <p:blipFill>
          <a:blip r:embed="rId8" cstate="print"/>
          <a:srcRect/>
          <a:stretch>
            <a:fillRect/>
          </a:stretch>
        </p:blipFill>
        <p:spPr bwMode="auto">
          <a:xfrm>
            <a:off x="7474901" y="32486"/>
            <a:ext cx="1656184" cy="116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7771406" y="6559460"/>
            <a:ext cx="1297150" cy="253916"/>
          </a:xfrm>
          <a:prstGeom prst="rect">
            <a:avLst/>
          </a:prstGeom>
        </p:spPr>
        <p:txBody>
          <a:bodyPr wrap="none">
            <a:spAutoFit/>
          </a:bodyPr>
          <a:lstStyle/>
          <a:p>
            <a:pPr fontAlgn="auto">
              <a:spcBef>
                <a:spcPts val="0"/>
              </a:spcBef>
              <a:spcAft>
                <a:spcPts val="0"/>
              </a:spcAft>
              <a:defRPr/>
            </a:pPr>
            <a:r>
              <a:rPr lang="en-GB" sz="1050" b="1" dirty="0">
                <a:solidFill>
                  <a:srgbClr val="FFFF00"/>
                </a:solidFill>
                <a:latin typeface="Comic Sans MS" panose="030F0702030302020204" pitchFamily="66" charset="0"/>
                <a:cs typeface="Tahoma" pitchFamily="34" charset="0"/>
              </a:rPr>
              <a:t>Roxani </a:t>
            </a:r>
            <a:r>
              <a:rPr lang="en-GB" sz="1050" b="1" dirty="0" smtClean="0">
                <a:solidFill>
                  <a:srgbClr val="FFFF00"/>
                </a:solidFill>
                <a:latin typeface="Comic Sans MS" panose="030F0702030302020204" pitchFamily="66" charset="0"/>
                <a:cs typeface="Tahoma" pitchFamily="34" charset="0"/>
              </a:rPr>
              <a:t>Athousaki</a:t>
            </a:r>
            <a:endParaRPr lang="en-GB" sz="1050" b="1" dirty="0">
              <a:solidFill>
                <a:srgbClr val="FFFF00"/>
              </a:solidFill>
              <a:latin typeface="Comic Sans MS" panose="030F0702030302020204" pitchFamily="66" charset="0"/>
              <a:cs typeface="Tahoma" pitchFamily="34" charset="0"/>
            </a:endParaRPr>
          </a:p>
        </p:txBody>
      </p:sp>
    </p:spTree>
    <p:extLst>
      <p:ext uri="{BB962C8B-B14F-4D97-AF65-F5344CB8AC3E}">
        <p14:creationId xmlns:p14="http://schemas.microsoft.com/office/powerpoint/2010/main" val="1362405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6">
      <a:dk1>
        <a:srgbClr val="0E57C4"/>
      </a:dk1>
      <a:lt1>
        <a:sysClr val="window" lastClr="FFFFFF"/>
      </a:lt1>
      <a:dk2>
        <a:srgbClr val="242852"/>
      </a:dk2>
      <a:lt2>
        <a:srgbClr val="ACCBF9"/>
      </a:lt2>
      <a:accent1>
        <a:srgbClr val="629DD1"/>
      </a:accent1>
      <a:accent2>
        <a:srgbClr val="297FD5"/>
      </a:accent2>
      <a:accent3>
        <a:srgbClr val="0E57C4"/>
      </a:accent3>
      <a:accent4>
        <a:srgbClr val="4A66AC"/>
      </a:accent4>
      <a:accent5>
        <a:srgbClr val="5AA2AE"/>
      </a:accent5>
      <a:accent6>
        <a:srgbClr val="9D90A0"/>
      </a:accent6>
      <a:hlink>
        <a:srgbClr val="9454C3"/>
      </a:hlink>
      <a:folHlink>
        <a:srgbClr val="3EBBF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9624</TotalTime>
  <Words>972</Words>
  <Application>Microsoft Office PowerPoint</Application>
  <PresentationFormat>On-screen Show (4:3)</PresentationFormat>
  <Paragraphs>173</Paragraphs>
  <Slides>20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Century Gothic</vt:lpstr>
      <vt:lpstr>Comic Sans MS</vt:lpstr>
      <vt:lpstr>Tahoma</vt:lpstr>
      <vt:lpstr>Times New Roman</vt:lpstr>
      <vt:lpstr>Verdana</vt:lpstr>
      <vt:lpstr>Wingdings</vt:lpstr>
      <vt:lpstr>Wingdings 2</vt:lpstr>
      <vt:lpstr>Verve</vt:lpstr>
      <vt:lpstr>Education in Aviation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Coventry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ab2485</dc:creator>
  <cp:lastModifiedBy>Roxani Athousaki</cp:lastModifiedBy>
  <cp:revision>841</cp:revision>
  <cp:lastPrinted>2016-10-04T10:26:08Z</cp:lastPrinted>
  <dcterms:created xsi:type="dcterms:W3CDTF">2012-02-07T10:06:28Z</dcterms:created>
  <dcterms:modified xsi:type="dcterms:W3CDTF">2017-04-28T15:43:59Z</dcterms:modified>
</cp:coreProperties>
</file>