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01" r:id="rId2"/>
  </p:sldMasterIdLst>
  <p:notesMasterIdLst>
    <p:notesMasterId r:id="rId37"/>
  </p:notesMasterIdLst>
  <p:sldIdLst>
    <p:sldId id="256" r:id="rId3"/>
    <p:sldId id="466" r:id="rId4"/>
    <p:sldId id="467" r:id="rId5"/>
    <p:sldId id="495" r:id="rId6"/>
    <p:sldId id="468" r:id="rId7"/>
    <p:sldId id="469" r:id="rId8"/>
    <p:sldId id="407" r:id="rId9"/>
    <p:sldId id="397" r:id="rId10"/>
    <p:sldId id="406" r:id="rId11"/>
    <p:sldId id="496" r:id="rId12"/>
    <p:sldId id="372" r:id="rId13"/>
    <p:sldId id="379" r:id="rId14"/>
    <p:sldId id="378" r:id="rId15"/>
    <p:sldId id="380" r:id="rId16"/>
    <p:sldId id="381" r:id="rId17"/>
    <p:sldId id="482" r:id="rId18"/>
    <p:sldId id="483" r:id="rId19"/>
    <p:sldId id="484" r:id="rId20"/>
    <p:sldId id="485" r:id="rId21"/>
    <p:sldId id="486" r:id="rId22"/>
    <p:sldId id="488" r:id="rId23"/>
    <p:sldId id="489" r:id="rId24"/>
    <p:sldId id="491" r:id="rId25"/>
    <p:sldId id="416" r:id="rId26"/>
    <p:sldId id="417" r:id="rId27"/>
    <p:sldId id="428" r:id="rId28"/>
    <p:sldId id="449" r:id="rId29"/>
    <p:sldId id="450" r:id="rId30"/>
    <p:sldId id="451" r:id="rId31"/>
    <p:sldId id="456" r:id="rId32"/>
    <p:sldId id="447" r:id="rId33"/>
    <p:sldId id="492" r:id="rId34"/>
    <p:sldId id="494" r:id="rId35"/>
    <p:sldId id="481" r:id="rId3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5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79" autoAdjust="0"/>
  </p:normalViewPr>
  <p:slideViewPr>
    <p:cSldViewPr>
      <p:cViewPr varScale="1">
        <p:scale>
          <a:sx n="61" d="100"/>
          <a:sy n="61" d="100"/>
        </p:scale>
        <p:origin x="788" y="60"/>
      </p:cViewPr>
      <p:guideLst>
        <p:guide orient="horz" pos="2160"/>
        <p:guide pos="3840"/>
      </p:guideLst>
    </p:cSldViewPr>
  </p:slideViewPr>
  <p:notesTextViewPr>
    <p:cViewPr>
      <p:scale>
        <a:sx n="1" d="1"/>
        <a:sy n="1" d="1"/>
      </p:scale>
      <p:origin x="0" y="0"/>
    </p:cViewPr>
  </p:notesTextViewPr>
  <p:sorterViewPr>
    <p:cViewPr>
      <p:scale>
        <a:sx n="76" d="100"/>
        <a:sy n="76" d="100"/>
      </p:scale>
      <p:origin x="0" y="0"/>
    </p:cViewPr>
  </p:sorterViewPr>
  <p:notesViewPr>
    <p:cSldViewPr>
      <p:cViewPr varScale="1">
        <p:scale>
          <a:sx n="62" d="100"/>
          <a:sy n="62" d="100"/>
        </p:scale>
        <p:origin x="-16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36A7A6-5656-45B4-89C9-EBC36949D47A}"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de-DE"/>
        </a:p>
      </dgm:t>
    </dgm:pt>
    <dgm:pt modelId="{A5CA7716-E15A-420C-82FD-49C9C8F676CC}">
      <dgm:prSet phldrT="[Text]"/>
      <dgm:spPr>
        <a:ln>
          <a:noFill/>
        </a:ln>
      </dgm:spPr>
      <dgm:t>
        <a:bodyPr/>
        <a:lstStyle/>
        <a:p>
          <a:r>
            <a:t>safe</a:t>
          </a:r>
          <a:endParaRPr lang="en-GB" dirty="0"/>
        </a:p>
      </dgm:t>
    </dgm:pt>
    <dgm:pt modelId="{55153C71-3619-4238-8FA1-839D39AB4639}" type="parTrans" cxnId="{47A04250-9607-479E-873A-35210ABC890F}">
      <dgm:prSet/>
      <dgm:spPr/>
      <dgm:t>
        <a:bodyPr/>
        <a:lstStyle/>
        <a:p>
          <a:endParaRPr lang="de-DE"/>
        </a:p>
      </dgm:t>
    </dgm:pt>
    <dgm:pt modelId="{85057B23-2288-4124-A440-0D31690D5285}" type="sibTrans" cxnId="{47A04250-9607-479E-873A-35210ABC890F}">
      <dgm:prSet/>
      <dgm:spPr/>
      <dgm:t>
        <a:bodyPr/>
        <a:lstStyle/>
        <a:p>
          <a:endParaRPr lang="de-DE"/>
        </a:p>
      </dgm:t>
    </dgm:pt>
    <dgm:pt modelId="{BD5FD0FF-B6A8-4490-9CAA-65D0314C0E25}">
      <dgm:prSet phldrT="[Text]"/>
      <dgm:spPr>
        <a:ln>
          <a:noFill/>
        </a:ln>
      </dgm:spPr>
      <dgm:t>
        <a:bodyPr/>
        <a:lstStyle/>
        <a:p>
          <a:r>
            <a:t>orderly</a:t>
          </a:r>
          <a:endParaRPr lang="en-GB" dirty="0"/>
        </a:p>
      </dgm:t>
    </dgm:pt>
    <dgm:pt modelId="{3C0BB4F2-2BB5-4F42-80B3-840F0D233FD2}" type="parTrans" cxnId="{36F96041-FEE6-46ED-9018-4B5F462198C9}">
      <dgm:prSet/>
      <dgm:spPr/>
      <dgm:t>
        <a:bodyPr/>
        <a:lstStyle/>
        <a:p>
          <a:endParaRPr lang="de-DE"/>
        </a:p>
      </dgm:t>
    </dgm:pt>
    <dgm:pt modelId="{65236B1A-7157-4D64-BB1F-BD38481348B5}" type="sibTrans" cxnId="{36F96041-FEE6-46ED-9018-4B5F462198C9}">
      <dgm:prSet/>
      <dgm:spPr/>
      <dgm:t>
        <a:bodyPr/>
        <a:lstStyle/>
        <a:p>
          <a:endParaRPr lang="de-DE"/>
        </a:p>
      </dgm:t>
    </dgm:pt>
    <dgm:pt modelId="{3E77AD4B-BB0D-42F8-B0BD-B42D99C8DD90}">
      <dgm:prSet phldrT="[Text]"/>
      <dgm:spPr>
        <a:ln>
          <a:noFill/>
        </a:ln>
      </dgm:spPr>
      <dgm:t>
        <a:bodyPr/>
        <a:lstStyle/>
        <a:p>
          <a:r>
            <a:t>expeditious</a:t>
          </a:r>
          <a:endParaRPr lang="en-GB" dirty="0"/>
        </a:p>
      </dgm:t>
    </dgm:pt>
    <dgm:pt modelId="{56829A15-BD35-4F01-AA77-D8114B7893C5}" type="parTrans" cxnId="{7D50C985-28FF-4A60-943C-8AE80CEE7E68}">
      <dgm:prSet/>
      <dgm:spPr/>
      <dgm:t>
        <a:bodyPr/>
        <a:lstStyle/>
        <a:p>
          <a:endParaRPr lang="de-DE"/>
        </a:p>
      </dgm:t>
    </dgm:pt>
    <dgm:pt modelId="{DF8EF6C9-B83D-4FEF-AE33-441A0FC41FD1}" type="sibTrans" cxnId="{7D50C985-28FF-4A60-943C-8AE80CEE7E68}">
      <dgm:prSet/>
      <dgm:spPr/>
      <dgm:t>
        <a:bodyPr/>
        <a:lstStyle/>
        <a:p>
          <a:endParaRPr lang="de-DE"/>
        </a:p>
      </dgm:t>
    </dgm:pt>
    <dgm:pt modelId="{E0A688D4-3AA6-4C32-A005-F47B1ABC0EE6}">
      <dgm:prSet phldrT="[Text]"/>
      <dgm:spPr>
        <a:ln>
          <a:noFill/>
        </a:ln>
      </dgm:spPr>
      <dgm:t>
        <a:bodyPr/>
        <a:lstStyle/>
        <a:p>
          <a:r>
            <a:t>DFS is responsible for the</a:t>
          </a:r>
          <a:endParaRPr lang="en-GB" dirty="0"/>
        </a:p>
      </dgm:t>
    </dgm:pt>
    <dgm:pt modelId="{9F1BACF2-0C82-42D6-8A29-D57A4D95B712}" type="parTrans" cxnId="{EECDD455-0EF7-4D18-8CEB-FD6AEC464F21}">
      <dgm:prSet/>
      <dgm:spPr/>
      <dgm:t>
        <a:bodyPr/>
        <a:lstStyle/>
        <a:p>
          <a:endParaRPr lang="de-DE"/>
        </a:p>
      </dgm:t>
    </dgm:pt>
    <dgm:pt modelId="{90F9BBE4-0EF0-4C29-9E6E-62334841C4FD}" type="sibTrans" cxnId="{EECDD455-0EF7-4D18-8CEB-FD6AEC464F21}">
      <dgm:prSet/>
      <dgm:spPr/>
      <dgm:t>
        <a:bodyPr/>
        <a:lstStyle/>
        <a:p>
          <a:endParaRPr lang="de-DE"/>
        </a:p>
      </dgm:t>
    </dgm:pt>
    <dgm:pt modelId="{B9D97AEB-4325-4E0F-9F04-B91A141E28C2}" type="pres">
      <dgm:prSet presAssocID="{4C36A7A6-5656-45B4-89C9-EBC36949D47A}" presName="Name0" presStyleCnt="0">
        <dgm:presLayoutVars>
          <dgm:chPref val="1"/>
          <dgm:dir/>
          <dgm:animOne val="branch"/>
          <dgm:animLvl val="lvl"/>
          <dgm:resizeHandles/>
        </dgm:presLayoutVars>
      </dgm:prSet>
      <dgm:spPr/>
      <dgm:t>
        <a:bodyPr/>
        <a:lstStyle/>
        <a:p>
          <a:endParaRPr lang="de-DE"/>
        </a:p>
      </dgm:t>
    </dgm:pt>
    <dgm:pt modelId="{C40DEDAE-51A0-4A0E-A252-5805E8AABCAD}" type="pres">
      <dgm:prSet presAssocID="{E0A688D4-3AA6-4C32-A005-F47B1ABC0EE6}" presName="vertOne" presStyleCnt="0"/>
      <dgm:spPr/>
      <dgm:t>
        <a:bodyPr/>
        <a:lstStyle/>
        <a:p>
          <a:endParaRPr lang="de-DE"/>
        </a:p>
      </dgm:t>
    </dgm:pt>
    <dgm:pt modelId="{D92E69DA-AC72-4FF0-8C6D-F0E7F197B0C2}" type="pres">
      <dgm:prSet presAssocID="{E0A688D4-3AA6-4C32-A005-F47B1ABC0EE6}" presName="txOne" presStyleLbl="node0" presStyleIdx="0" presStyleCnt="1">
        <dgm:presLayoutVars>
          <dgm:chPref val="3"/>
        </dgm:presLayoutVars>
      </dgm:prSet>
      <dgm:spPr>
        <a:prstGeom prst="rect">
          <a:avLst/>
        </a:prstGeom>
      </dgm:spPr>
      <dgm:t>
        <a:bodyPr/>
        <a:lstStyle/>
        <a:p>
          <a:endParaRPr lang="de-DE"/>
        </a:p>
      </dgm:t>
    </dgm:pt>
    <dgm:pt modelId="{60A47CF1-6DD9-4D3F-AAFA-2CF8E42C7F99}" type="pres">
      <dgm:prSet presAssocID="{E0A688D4-3AA6-4C32-A005-F47B1ABC0EE6}" presName="parTransOne" presStyleCnt="0"/>
      <dgm:spPr/>
      <dgm:t>
        <a:bodyPr/>
        <a:lstStyle/>
        <a:p>
          <a:endParaRPr lang="de-DE"/>
        </a:p>
      </dgm:t>
    </dgm:pt>
    <dgm:pt modelId="{88B67B92-BAF2-469B-9B87-58F30E072628}" type="pres">
      <dgm:prSet presAssocID="{E0A688D4-3AA6-4C32-A005-F47B1ABC0EE6}" presName="horzOne" presStyleCnt="0"/>
      <dgm:spPr/>
      <dgm:t>
        <a:bodyPr/>
        <a:lstStyle/>
        <a:p>
          <a:endParaRPr lang="de-DE"/>
        </a:p>
      </dgm:t>
    </dgm:pt>
    <dgm:pt modelId="{737C548E-816A-4A11-B181-EEECD4505686}" type="pres">
      <dgm:prSet presAssocID="{A5CA7716-E15A-420C-82FD-49C9C8F676CC}" presName="vertTwo" presStyleCnt="0"/>
      <dgm:spPr/>
      <dgm:t>
        <a:bodyPr/>
        <a:lstStyle/>
        <a:p>
          <a:endParaRPr lang="de-DE"/>
        </a:p>
      </dgm:t>
    </dgm:pt>
    <dgm:pt modelId="{51FE5669-9CF7-4A65-9E51-5F4802D29E2F}" type="pres">
      <dgm:prSet presAssocID="{A5CA7716-E15A-420C-82FD-49C9C8F676CC}" presName="txTwo" presStyleLbl="node2" presStyleIdx="0" presStyleCnt="3">
        <dgm:presLayoutVars>
          <dgm:chPref val="3"/>
        </dgm:presLayoutVars>
      </dgm:prSet>
      <dgm:spPr>
        <a:prstGeom prst="rect">
          <a:avLst/>
        </a:prstGeom>
      </dgm:spPr>
      <dgm:t>
        <a:bodyPr/>
        <a:lstStyle/>
        <a:p>
          <a:endParaRPr lang="de-DE"/>
        </a:p>
      </dgm:t>
    </dgm:pt>
    <dgm:pt modelId="{50839A0E-837C-4EA3-912F-5FB70A075005}" type="pres">
      <dgm:prSet presAssocID="{A5CA7716-E15A-420C-82FD-49C9C8F676CC}" presName="horzTwo" presStyleCnt="0"/>
      <dgm:spPr/>
      <dgm:t>
        <a:bodyPr/>
        <a:lstStyle/>
        <a:p>
          <a:endParaRPr lang="de-DE"/>
        </a:p>
      </dgm:t>
    </dgm:pt>
    <dgm:pt modelId="{B90EE5C0-7ECC-44F4-B17D-3EDD12A5E247}" type="pres">
      <dgm:prSet presAssocID="{85057B23-2288-4124-A440-0D31690D5285}" presName="sibSpaceTwo" presStyleCnt="0"/>
      <dgm:spPr/>
      <dgm:t>
        <a:bodyPr/>
        <a:lstStyle/>
        <a:p>
          <a:endParaRPr lang="de-DE"/>
        </a:p>
      </dgm:t>
    </dgm:pt>
    <dgm:pt modelId="{8E4D9763-5C04-4419-A2A6-8F34B4010576}" type="pres">
      <dgm:prSet presAssocID="{BD5FD0FF-B6A8-4490-9CAA-65D0314C0E25}" presName="vertTwo" presStyleCnt="0"/>
      <dgm:spPr/>
      <dgm:t>
        <a:bodyPr/>
        <a:lstStyle/>
        <a:p>
          <a:endParaRPr lang="de-DE"/>
        </a:p>
      </dgm:t>
    </dgm:pt>
    <dgm:pt modelId="{9F5B6BC3-8DFA-47F9-ACD7-5D2B66078637}" type="pres">
      <dgm:prSet presAssocID="{BD5FD0FF-B6A8-4490-9CAA-65D0314C0E25}" presName="txTwo" presStyleLbl="node2" presStyleIdx="1" presStyleCnt="3">
        <dgm:presLayoutVars>
          <dgm:chPref val="3"/>
        </dgm:presLayoutVars>
      </dgm:prSet>
      <dgm:spPr>
        <a:prstGeom prst="rect">
          <a:avLst/>
        </a:prstGeom>
      </dgm:spPr>
      <dgm:t>
        <a:bodyPr/>
        <a:lstStyle/>
        <a:p>
          <a:endParaRPr lang="de-DE"/>
        </a:p>
      </dgm:t>
    </dgm:pt>
    <dgm:pt modelId="{1ABAB80E-5BEF-41D7-A9AA-EBF03DEBDD6F}" type="pres">
      <dgm:prSet presAssocID="{BD5FD0FF-B6A8-4490-9CAA-65D0314C0E25}" presName="horzTwo" presStyleCnt="0"/>
      <dgm:spPr/>
      <dgm:t>
        <a:bodyPr/>
        <a:lstStyle/>
        <a:p>
          <a:endParaRPr lang="de-DE"/>
        </a:p>
      </dgm:t>
    </dgm:pt>
    <dgm:pt modelId="{C948EF38-BBAB-46E7-A872-921892FC75F2}" type="pres">
      <dgm:prSet presAssocID="{65236B1A-7157-4D64-BB1F-BD38481348B5}" presName="sibSpaceTwo" presStyleCnt="0"/>
      <dgm:spPr/>
      <dgm:t>
        <a:bodyPr/>
        <a:lstStyle/>
        <a:p>
          <a:endParaRPr lang="de-DE"/>
        </a:p>
      </dgm:t>
    </dgm:pt>
    <dgm:pt modelId="{ADD374F7-5EA6-4860-B226-2A9D9A4E9BFC}" type="pres">
      <dgm:prSet presAssocID="{3E77AD4B-BB0D-42F8-B0BD-B42D99C8DD90}" presName="vertTwo" presStyleCnt="0"/>
      <dgm:spPr/>
      <dgm:t>
        <a:bodyPr/>
        <a:lstStyle/>
        <a:p>
          <a:endParaRPr lang="de-DE"/>
        </a:p>
      </dgm:t>
    </dgm:pt>
    <dgm:pt modelId="{915DBF4F-2103-4A9E-9CFD-88F9DE91387C}" type="pres">
      <dgm:prSet presAssocID="{3E77AD4B-BB0D-42F8-B0BD-B42D99C8DD90}" presName="txTwo" presStyleLbl="node2" presStyleIdx="2" presStyleCnt="3">
        <dgm:presLayoutVars>
          <dgm:chPref val="3"/>
        </dgm:presLayoutVars>
      </dgm:prSet>
      <dgm:spPr>
        <a:prstGeom prst="rect">
          <a:avLst/>
        </a:prstGeom>
      </dgm:spPr>
      <dgm:t>
        <a:bodyPr/>
        <a:lstStyle/>
        <a:p>
          <a:endParaRPr lang="de-DE"/>
        </a:p>
      </dgm:t>
    </dgm:pt>
    <dgm:pt modelId="{817ABE92-3102-40C1-B4B7-35CCCFA3A46C}" type="pres">
      <dgm:prSet presAssocID="{3E77AD4B-BB0D-42F8-B0BD-B42D99C8DD90}" presName="horzTwo" presStyleCnt="0"/>
      <dgm:spPr/>
      <dgm:t>
        <a:bodyPr/>
        <a:lstStyle/>
        <a:p>
          <a:endParaRPr lang="de-DE"/>
        </a:p>
      </dgm:t>
    </dgm:pt>
  </dgm:ptLst>
  <dgm:cxnLst>
    <dgm:cxn modelId="{CF43EADF-4FFF-46D0-B3C7-47BDCA997882}" type="presOf" srcId="{BD5FD0FF-B6A8-4490-9CAA-65D0314C0E25}" destId="{9F5B6BC3-8DFA-47F9-ACD7-5D2B66078637}" srcOrd="0" destOrd="0" presId="urn:microsoft.com/office/officeart/2005/8/layout/hierarchy4"/>
    <dgm:cxn modelId="{36F96041-FEE6-46ED-9018-4B5F462198C9}" srcId="{E0A688D4-3AA6-4C32-A005-F47B1ABC0EE6}" destId="{BD5FD0FF-B6A8-4490-9CAA-65D0314C0E25}" srcOrd="1" destOrd="0" parTransId="{3C0BB4F2-2BB5-4F42-80B3-840F0D233FD2}" sibTransId="{65236B1A-7157-4D64-BB1F-BD38481348B5}"/>
    <dgm:cxn modelId="{BE32BB18-8BAE-468F-8622-357F9919E8E1}" type="presOf" srcId="{A5CA7716-E15A-420C-82FD-49C9C8F676CC}" destId="{51FE5669-9CF7-4A65-9E51-5F4802D29E2F}" srcOrd="0" destOrd="0" presId="urn:microsoft.com/office/officeart/2005/8/layout/hierarchy4"/>
    <dgm:cxn modelId="{47A04250-9607-479E-873A-35210ABC890F}" srcId="{E0A688D4-3AA6-4C32-A005-F47B1ABC0EE6}" destId="{A5CA7716-E15A-420C-82FD-49C9C8F676CC}" srcOrd="0" destOrd="0" parTransId="{55153C71-3619-4238-8FA1-839D39AB4639}" sibTransId="{85057B23-2288-4124-A440-0D31690D5285}"/>
    <dgm:cxn modelId="{3C2AE3E3-CE2E-4514-B5C1-20B553456BFD}" type="presOf" srcId="{E0A688D4-3AA6-4C32-A005-F47B1ABC0EE6}" destId="{D92E69DA-AC72-4FF0-8C6D-F0E7F197B0C2}" srcOrd="0" destOrd="0" presId="urn:microsoft.com/office/officeart/2005/8/layout/hierarchy4"/>
    <dgm:cxn modelId="{CB910C96-CAD1-486F-9D3A-986227E7045C}" type="presOf" srcId="{3E77AD4B-BB0D-42F8-B0BD-B42D99C8DD90}" destId="{915DBF4F-2103-4A9E-9CFD-88F9DE91387C}" srcOrd="0" destOrd="0" presId="urn:microsoft.com/office/officeart/2005/8/layout/hierarchy4"/>
    <dgm:cxn modelId="{6FA65125-19BD-4EA3-9052-2B5520CADF98}" type="presOf" srcId="{4C36A7A6-5656-45B4-89C9-EBC36949D47A}" destId="{B9D97AEB-4325-4E0F-9F04-B91A141E28C2}" srcOrd="0" destOrd="0" presId="urn:microsoft.com/office/officeart/2005/8/layout/hierarchy4"/>
    <dgm:cxn modelId="{EECDD455-0EF7-4D18-8CEB-FD6AEC464F21}" srcId="{4C36A7A6-5656-45B4-89C9-EBC36949D47A}" destId="{E0A688D4-3AA6-4C32-A005-F47B1ABC0EE6}" srcOrd="0" destOrd="0" parTransId="{9F1BACF2-0C82-42D6-8A29-D57A4D95B712}" sibTransId="{90F9BBE4-0EF0-4C29-9E6E-62334841C4FD}"/>
    <dgm:cxn modelId="{7D50C985-28FF-4A60-943C-8AE80CEE7E68}" srcId="{E0A688D4-3AA6-4C32-A005-F47B1ABC0EE6}" destId="{3E77AD4B-BB0D-42F8-B0BD-B42D99C8DD90}" srcOrd="2" destOrd="0" parTransId="{56829A15-BD35-4F01-AA77-D8114B7893C5}" sibTransId="{DF8EF6C9-B83D-4FEF-AE33-441A0FC41FD1}"/>
    <dgm:cxn modelId="{FE60D691-8220-4F9B-9540-A710AF0EDBCE}" type="presParOf" srcId="{B9D97AEB-4325-4E0F-9F04-B91A141E28C2}" destId="{C40DEDAE-51A0-4A0E-A252-5805E8AABCAD}" srcOrd="0" destOrd="0" presId="urn:microsoft.com/office/officeart/2005/8/layout/hierarchy4"/>
    <dgm:cxn modelId="{93391094-8A08-4D45-8CD9-79D5B38F571E}" type="presParOf" srcId="{C40DEDAE-51A0-4A0E-A252-5805E8AABCAD}" destId="{D92E69DA-AC72-4FF0-8C6D-F0E7F197B0C2}" srcOrd="0" destOrd="0" presId="urn:microsoft.com/office/officeart/2005/8/layout/hierarchy4"/>
    <dgm:cxn modelId="{797E4299-2B73-4811-9ADE-8086E5B9005A}" type="presParOf" srcId="{C40DEDAE-51A0-4A0E-A252-5805E8AABCAD}" destId="{60A47CF1-6DD9-4D3F-AAFA-2CF8E42C7F99}" srcOrd="1" destOrd="0" presId="urn:microsoft.com/office/officeart/2005/8/layout/hierarchy4"/>
    <dgm:cxn modelId="{42C54CD0-BDC0-4CD2-BA03-02C9B889DF02}" type="presParOf" srcId="{C40DEDAE-51A0-4A0E-A252-5805E8AABCAD}" destId="{88B67B92-BAF2-469B-9B87-58F30E072628}" srcOrd="2" destOrd="0" presId="urn:microsoft.com/office/officeart/2005/8/layout/hierarchy4"/>
    <dgm:cxn modelId="{A14F41A9-E820-46E3-9001-99D9B9E84B7E}" type="presParOf" srcId="{88B67B92-BAF2-469B-9B87-58F30E072628}" destId="{737C548E-816A-4A11-B181-EEECD4505686}" srcOrd="0" destOrd="0" presId="urn:microsoft.com/office/officeart/2005/8/layout/hierarchy4"/>
    <dgm:cxn modelId="{816CF4CE-6BCB-47EB-9716-BD65D33B20C6}" type="presParOf" srcId="{737C548E-816A-4A11-B181-EEECD4505686}" destId="{51FE5669-9CF7-4A65-9E51-5F4802D29E2F}" srcOrd="0" destOrd="0" presId="urn:microsoft.com/office/officeart/2005/8/layout/hierarchy4"/>
    <dgm:cxn modelId="{E847F1B7-B6C4-4A8F-98D6-057E13C1309F}" type="presParOf" srcId="{737C548E-816A-4A11-B181-EEECD4505686}" destId="{50839A0E-837C-4EA3-912F-5FB70A075005}" srcOrd="1" destOrd="0" presId="urn:microsoft.com/office/officeart/2005/8/layout/hierarchy4"/>
    <dgm:cxn modelId="{72F8347E-1AD9-4B48-BFA4-01CA2B0A3BDC}" type="presParOf" srcId="{88B67B92-BAF2-469B-9B87-58F30E072628}" destId="{B90EE5C0-7ECC-44F4-B17D-3EDD12A5E247}" srcOrd="1" destOrd="0" presId="urn:microsoft.com/office/officeart/2005/8/layout/hierarchy4"/>
    <dgm:cxn modelId="{75E8BB98-37ED-4868-9A01-2DC3B334E067}" type="presParOf" srcId="{88B67B92-BAF2-469B-9B87-58F30E072628}" destId="{8E4D9763-5C04-4419-A2A6-8F34B4010576}" srcOrd="2" destOrd="0" presId="urn:microsoft.com/office/officeart/2005/8/layout/hierarchy4"/>
    <dgm:cxn modelId="{B1460131-1CA7-4504-A73C-1188D9400B08}" type="presParOf" srcId="{8E4D9763-5C04-4419-A2A6-8F34B4010576}" destId="{9F5B6BC3-8DFA-47F9-ACD7-5D2B66078637}" srcOrd="0" destOrd="0" presId="urn:microsoft.com/office/officeart/2005/8/layout/hierarchy4"/>
    <dgm:cxn modelId="{1803B3B7-002B-4AD9-8E40-47343E631282}" type="presParOf" srcId="{8E4D9763-5C04-4419-A2A6-8F34B4010576}" destId="{1ABAB80E-5BEF-41D7-A9AA-EBF03DEBDD6F}" srcOrd="1" destOrd="0" presId="urn:microsoft.com/office/officeart/2005/8/layout/hierarchy4"/>
    <dgm:cxn modelId="{43628DA2-8A98-4872-A0F4-F59877DA4006}" type="presParOf" srcId="{88B67B92-BAF2-469B-9B87-58F30E072628}" destId="{C948EF38-BBAB-46E7-A872-921892FC75F2}" srcOrd="3" destOrd="0" presId="urn:microsoft.com/office/officeart/2005/8/layout/hierarchy4"/>
    <dgm:cxn modelId="{6A1C3E38-75C2-4AB0-96AB-D82A321F1938}" type="presParOf" srcId="{88B67B92-BAF2-469B-9B87-58F30E072628}" destId="{ADD374F7-5EA6-4860-B226-2A9D9A4E9BFC}" srcOrd="4" destOrd="0" presId="urn:microsoft.com/office/officeart/2005/8/layout/hierarchy4"/>
    <dgm:cxn modelId="{3BC0F1F4-CAD4-4284-8BC2-0DA7AC81CF19}" type="presParOf" srcId="{ADD374F7-5EA6-4860-B226-2A9D9A4E9BFC}" destId="{915DBF4F-2103-4A9E-9CFD-88F9DE91387C}" srcOrd="0" destOrd="0" presId="urn:microsoft.com/office/officeart/2005/8/layout/hierarchy4"/>
    <dgm:cxn modelId="{F8BA521E-D6E7-47FE-B1A4-0F5311EB199E}" type="presParOf" srcId="{ADD374F7-5EA6-4860-B226-2A9D9A4E9BFC}" destId="{817ABE92-3102-40C1-B4B7-35CCCFA3A46C}" srcOrd="1" destOrd="0" presId="urn:microsoft.com/office/officeart/2005/8/layout/hierarchy4"/>
  </dgm:cxnLst>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3BD21F-9A17-4770-810A-1A40E0EC66D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de-DE"/>
        </a:p>
      </dgm:t>
    </dgm:pt>
    <dgm:pt modelId="{D7B33845-5B36-4CB2-9CE8-D3E33E195050}">
      <dgm:prSet phldrT="[Text]" custT="1">
        <dgm:style>
          <a:lnRef idx="3">
            <a:schemeClr val="lt1"/>
          </a:lnRef>
          <a:fillRef idx="1">
            <a:schemeClr val="accent1"/>
          </a:fillRef>
          <a:effectRef idx="1">
            <a:schemeClr val="accent1"/>
          </a:effectRef>
          <a:fontRef idx="minor">
            <a:schemeClr val="lt1"/>
          </a:fontRef>
        </dgm:style>
      </dgm:prSet>
      <dgm:spPr>
        <a:ln>
          <a:noFill/>
        </a:ln>
        <a:effectLst/>
      </dgm:spPr>
      <dgm:t>
        <a:bodyPr/>
        <a:lstStyle/>
        <a:p>
          <a:r>
            <a:rPr lang="de-DE" sz="1700" dirty="0" smtClean="0"/>
            <a:t>handling of air traffic</a:t>
          </a:r>
          <a:endParaRPr lang="en-GB" sz="1700" dirty="0"/>
        </a:p>
      </dgm:t>
    </dgm:pt>
    <dgm:pt modelId="{8188CC46-3E3A-4603-B87C-834FDAC988AC}" type="parTrans" cxnId="{85FBE8ED-7D54-456D-8755-56AA14B01362}">
      <dgm:prSet/>
      <dgm:spPr/>
      <dgm:t>
        <a:bodyPr/>
        <a:lstStyle/>
        <a:p>
          <a:endParaRPr lang="de-DE"/>
        </a:p>
      </dgm:t>
    </dgm:pt>
    <dgm:pt modelId="{51319641-6A15-4A5B-B8E5-8FC04995EB00}" type="sibTrans" cxnId="{85FBE8ED-7D54-456D-8755-56AA14B01362}">
      <dgm:prSet/>
      <dgm:spPr/>
      <dgm:t>
        <a:bodyPr/>
        <a:lstStyle/>
        <a:p>
          <a:endParaRPr lang="de-DE"/>
        </a:p>
      </dgm:t>
    </dgm:pt>
    <dgm:pt modelId="{CE68E589-14E3-4D8C-BB92-CAB530A263F9}" type="pres">
      <dgm:prSet presAssocID="{B83BD21F-9A17-4770-810A-1A40E0EC66D1}" presName="Name0" presStyleCnt="0">
        <dgm:presLayoutVars>
          <dgm:chPref val="1"/>
          <dgm:dir/>
          <dgm:animOne val="branch"/>
          <dgm:animLvl val="lvl"/>
          <dgm:resizeHandles/>
        </dgm:presLayoutVars>
      </dgm:prSet>
      <dgm:spPr/>
      <dgm:t>
        <a:bodyPr/>
        <a:lstStyle/>
        <a:p>
          <a:endParaRPr lang="de-DE"/>
        </a:p>
      </dgm:t>
    </dgm:pt>
    <dgm:pt modelId="{DC2F0EBD-5B10-478A-8D46-07BD236A780B}" type="pres">
      <dgm:prSet presAssocID="{D7B33845-5B36-4CB2-9CE8-D3E33E195050}" presName="vertOne" presStyleCnt="0"/>
      <dgm:spPr/>
    </dgm:pt>
    <dgm:pt modelId="{9EE1E5C3-76E9-4A99-AFE1-3D0E6CA02F41}" type="pres">
      <dgm:prSet presAssocID="{D7B33845-5B36-4CB2-9CE8-D3E33E195050}" presName="txOne" presStyleLbl="node0" presStyleIdx="0" presStyleCnt="1" custScaleX="100000" custScaleY="100000">
        <dgm:presLayoutVars>
          <dgm:chPref val="3"/>
        </dgm:presLayoutVars>
      </dgm:prSet>
      <dgm:spPr>
        <a:prstGeom prst="rect">
          <a:avLst/>
        </a:prstGeom>
      </dgm:spPr>
      <dgm:t>
        <a:bodyPr/>
        <a:lstStyle/>
        <a:p>
          <a:endParaRPr lang="de-DE"/>
        </a:p>
      </dgm:t>
    </dgm:pt>
    <dgm:pt modelId="{97D01709-FBF1-42F2-94AC-441531D616C1}" type="pres">
      <dgm:prSet presAssocID="{D7B33845-5B36-4CB2-9CE8-D3E33E195050}" presName="horzOne" presStyleCnt="0"/>
      <dgm:spPr/>
    </dgm:pt>
  </dgm:ptLst>
  <dgm:cxnLst>
    <dgm:cxn modelId="{85FBE8ED-7D54-456D-8755-56AA14B01362}" srcId="{B83BD21F-9A17-4770-810A-1A40E0EC66D1}" destId="{D7B33845-5B36-4CB2-9CE8-D3E33E195050}" srcOrd="0" destOrd="0" parTransId="{8188CC46-3E3A-4603-B87C-834FDAC988AC}" sibTransId="{51319641-6A15-4A5B-B8E5-8FC04995EB00}"/>
    <dgm:cxn modelId="{AB3FBD00-8DF4-4A20-9A3D-938B0261E877}" type="presOf" srcId="{D7B33845-5B36-4CB2-9CE8-D3E33E195050}" destId="{9EE1E5C3-76E9-4A99-AFE1-3D0E6CA02F41}" srcOrd="0" destOrd="0" presId="urn:microsoft.com/office/officeart/2005/8/layout/hierarchy4"/>
    <dgm:cxn modelId="{13BF4E38-04A8-4583-AFFB-D2D76C828AEE}" type="presOf" srcId="{B83BD21F-9A17-4770-810A-1A40E0EC66D1}" destId="{CE68E589-14E3-4D8C-BB92-CAB530A263F9}" srcOrd="0" destOrd="0" presId="urn:microsoft.com/office/officeart/2005/8/layout/hierarchy4"/>
    <dgm:cxn modelId="{43E0F4B7-9565-4B11-AF30-39B05A9D53FB}" type="presParOf" srcId="{CE68E589-14E3-4D8C-BB92-CAB530A263F9}" destId="{DC2F0EBD-5B10-478A-8D46-07BD236A780B}" srcOrd="0" destOrd="0" presId="urn:microsoft.com/office/officeart/2005/8/layout/hierarchy4"/>
    <dgm:cxn modelId="{EB4FF603-71FF-4E83-BBC5-10AF234B384D}" type="presParOf" srcId="{DC2F0EBD-5B10-478A-8D46-07BD236A780B}" destId="{9EE1E5C3-76E9-4A99-AFE1-3D0E6CA02F41}" srcOrd="0" destOrd="0" presId="urn:microsoft.com/office/officeart/2005/8/layout/hierarchy4"/>
    <dgm:cxn modelId="{A360DBC8-DFC1-49C6-9E42-ADDAA9B488C1}" type="presParOf" srcId="{DC2F0EBD-5B10-478A-8D46-07BD236A780B}" destId="{97D01709-FBF1-42F2-94AC-441531D616C1}"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3BF19A-78E5-4E3F-984E-7D577BEE061A}" type="doc">
      <dgm:prSet loTypeId="urn:microsoft.com/office/officeart/2005/8/layout/vList6" loCatId="process" qsTypeId="urn:microsoft.com/office/officeart/2005/8/quickstyle/simple2" qsCatId="simple" csTypeId="urn:microsoft.com/office/officeart/2005/8/colors/accent1_2" csCatId="accent1" phldr="1"/>
      <dgm:spPr/>
      <dgm:t>
        <a:bodyPr/>
        <a:lstStyle/>
        <a:p>
          <a:endParaRPr lang="de-DE"/>
        </a:p>
      </dgm:t>
    </dgm:pt>
    <dgm:pt modelId="{50095600-1051-4C9F-B6A2-BBD7E69DD93F}">
      <dgm:prSet phldrT="[Text]"/>
      <dgm:spPr>
        <a:ln>
          <a:noFill/>
        </a:ln>
        <a:effectLst/>
      </dgm:spPr>
      <dgm:t>
        <a:bodyPr lIns="216000" rIns="216000"/>
        <a:lstStyle/>
        <a:p>
          <a:r>
            <a:t>Air traffic services</a:t>
          </a:r>
          <a:endParaRPr lang="en-GB" dirty="0"/>
        </a:p>
      </dgm:t>
    </dgm:pt>
    <dgm:pt modelId="{1AB09F4A-B0D4-4097-A7B1-F287B2E47210}" type="parTrans" cxnId="{F9D55553-02B0-4537-86B2-AD72C7688EFF}">
      <dgm:prSet/>
      <dgm:spPr/>
      <dgm:t>
        <a:bodyPr/>
        <a:lstStyle/>
        <a:p>
          <a:endParaRPr lang="de-DE"/>
        </a:p>
      </dgm:t>
    </dgm:pt>
    <dgm:pt modelId="{634C6358-5D3B-4712-98CB-78FB1AB1FEE8}" type="sibTrans" cxnId="{F9D55553-02B0-4537-86B2-AD72C7688EFF}">
      <dgm:prSet/>
      <dgm:spPr/>
      <dgm:t>
        <a:bodyPr/>
        <a:lstStyle/>
        <a:p>
          <a:endParaRPr lang="de-DE"/>
        </a:p>
      </dgm:t>
    </dgm:pt>
    <dgm:pt modelId="{A973D8E0-DF5D-4887-817D-E7A40181D083}">
      <dgm:prSet phldrT="[Text]"/>
      <dgm:spPr>
        <a:solidFill>
          <a:schemeClr val="accent1">
            <a:lumMod val="40000"/>
            <a:lumOff val="60000"/>
            <a:alpha val="90000"/>
          </a:schemeClr>
        </a:solidFill>
        <a:ln>
          <a:noFill/>
        </a:ln>
      </dgm:spPr>
      <dgm:t>
        <a:bodyPr lIns="180000" tIns="36000" bIns="36000" anchor="ctr" anchorCtr="0"/>
        <a:lstStyle/>
        <a:p>
          <a:pPr>
            <a:lnSpc>
              <a:spcPct val="100000"/>
            </a:lnSpc>
          </a:pPr>
          <a:r>
            <a:rPr lang="de-DE" b="1" dirty="0" smtClean="0">
              <a:solidFill>
                <a:schemeClr val="accent1"/>
              </a:solidFill>
            </a:rPr>
            <a:t>Air traffic control services </a:t>
          </a:r>
          <a:endParaRPr lang="en-GB" b="1" dirty="0">
            <a:solidFill>
              <a:schemeClr val="accent1"/>
            </a:solidFill>
          </a:endParaRPr>
        </a:p>
      </dgm:t>
    </dgm:pt>
    <dgm:pt modelId="{4BB15A6D-2748-4375-A0B6-FF839443B6B7}" type="parTrans" cxnId="{142D959C-D44E-4CE5-B654-6908BA98BE0F}">
      <dgm:prSet/>
      <dgm:spPr/>
      <dgm:t>
        <a:bodyPr/>
        <a:lstStyle/>
        <a:p>
          <a:endParaRPr lang="de-DE"/>
        </a:p>
      </dgm:t>
    </dgm:pt>
    <dgm:pt modelId="{5006B6EC-6E27-4729-ADA2-4831D058AE6C}" type="sibTrans" cxnId="{142D959C-D44E-4CE5-B654-6908BA98BE0F}">
      <dgm:prSet/>
      <dgm:spPr/>
      <dgm:t>
        <a:bodyPr/>
        <a:lstStyle/>
        <a:p>
          <a:endParaRPr lang="de-DE"/>
        </a:p>
      </dgm:t>
    </dgm:pt>
    <dgm:pt modelId="{F24AE9DD-4319-4899-B4D2-49ED0E94DD30}">
      <dgm:prSet phldrT="[Text]"/>
      <dgm:spPr>
        <a:ln>
          <a:noFill/>
        </a:ln>
        <a:effectLst/>
      </dgm:spPr>
      <dgm:t>
        <a:bodyPr lIns="216000" rIns="216000"/>
        <a:lstStyle/>
        <a:p>
          <a:r>
            <a:t>Additional air navigation services</a:t>
          </a:r>
          <a:endParaRPr lang="en-GB" dirty="0"/>
        </a:p>
      </dgm:t>
    </dgm:pt>
    <dgm:pt modelId="{D93B9A98-2B7A-4E1B-A2A2-88A6C41604A5}" type="parTrans" cxnId="{8FADBF78-1150-4D8A-9B44-17BD94DA877E}">
      <dgm:prSet/>
      <dgm:spPr/>
      <dgm:t>
        <a:bodyPr/>
        <a:lstStyle/>
        <a:p>
          <a:endParaRPr lang="de-DE"/>
        </a:p>
      </dgm:t>
    </dgm:pt>
    <dgm:pt modelId="{24E06736-B0E1-489A-9632-1094965192F6}" type="sibTrans" cxnId="{8FADBF78-1150-4D8A-9B44-17BD94DA877E}">
      <dgm:prSet/>
      <dgm:spPr/>
      <dgm:t>
        <a:bodyPr/>
        <a:lstStyle/>
        <a:p>
          <a:endParaRPr lang="de-DE"/>
        </a:p>
      </dgm:t>
    </dgm:pt>
    <dgm:pt modelId="{6A8EAF08-A33C-446B-9703-BCC62E3CC4DD}">
      <dgm:prSet phldrT="[Text]"/>
      <dgm:spPr>
        <a:solidFill>
          <a:schemeClr val="accent1">
            <a:lumMod val="40000"/>
            <a:lumOff val="60000"/>
            <a:alpha val="90000"/>
          </a:schemeClr>
        </a:solidFill>
        <a:ln>
          <a:noFill/>
        </a:ln>
      </dgm:spPr>
      <dgm:t>
        <a:bodyPr lIns="180000" tIns="36000" bIns="36000" anchor="ctr" anchorCtr="0"/>
        <a:lstStyle/>
        <a:p>
          <a:pPr>
            <a:lnSpc>
              <a:spcPct val="100000"/>
            </a:lnSpc>
          </a:pPr>
          <a:r>
            <a:rPr lang="de-DE" b="1" dirty="0" smtClean="0">
              <a:solidFill>
                <a:schemeClr val="accent1"/>
              </a:solidFill>
            </a:rPr>
            <a:t>Communication services</a:t>
          </a:r>
          <a:endParaRPr lang="en-GB" b="1" dirty="0">
            <a:solidFill>
              <a:schemeClr val="accent1"/>
            </a:solidFill>
          </a:endParaRPr>
        </a:p>
      </dgm:t>
    </dgm:pt>
    <dgm:pt modelId="{A7170950-F641-4487-A43B-23A1721088F6}" type="parTrans" cxnId="{BFD36EAA-FDAE-4ACE-92BA-AE18380C0B5A}">
      <dgm:prSet/>
      <dgm:spPr/>
      <dgm:t>
        <a:bodyPr/>
        <a:lstStyle/>
        <a:p>
          <a:endParaRPr lang="de-DE"/>
        </a:p>
      </dgm:t>
    </dgm:pt>
    <dgm:pt modelId="{A7C36DD9-34E2-41E2-9F7D-EFA5C54DB0B8}" type="sibTrans" cxnId="{BFD36EAA-FDAE-4ACE-92BA-AE18380C0B5A}">
      <dgm:prSet/>
      <dgm:spPr/>
      <dgm:t>
        <a:bodyPr/>
        <a:lstStyle/>
        <a:p>
          <a:endParaRPr lang="de-DE"/>
        </a:p>
      </dgm:t>
    </dgm:pt>
    <dgm:pt modelId="{2471B3A3-F330-407C-9BF0-52F0E765D3D3}">
      <dgm:prSet/>
      <dgm:spPr>
        <a:solidFill>
          <a:schemeClr val="accent1">
            <a:lumMod val="40000"/>
            <a:lumOff val="60000"/>
            <a:alpha val="90000"/>
          </a:schemeClr>
        </a:solidFill>
        <a:ln>
          <a:noFill/>
        </a:ln>
      </dgm:spPr>
      <dgm:t>
        <a:bodyPr lIns="180000" tIns="36000" bIns="36000" anchor="ctr" anchorCtr="0"/>
        <a:lstStyle/>
        <a:p>
          <a:pPr>
            <a:lnSpc>
              <a:spcPct val="100000"/>
            </a:lnSpc>
          </a:pPr>
          <a:r>
            <a:rPr lang="de-DE" b="1" dirty="0" smtClean="0">
              <a:solidFill>
                <a:schemeClr val="accent1"/>
              </a:solidFill>
            </a:rPr>
            <a:t>Alerting services </a:t>
          </a:r>
          <a:endParaRPr lang="en-GB" b="1" dirty="0">
            <a:solidFill>
              <a:schemeClr val="accent1"/>
            </a:solidFill>
          </a:endParaRPr>
        </a:p>
      </dgm:t>
    </dgm:pt>
    <dgm:pt modelId="{3E3FEA94-EA8F-4D41-91FE-7D681984F6FE}" type="parTrans" cxnId="{C519A329-B43B-4989-BFBF-33D9E723A2A8}">
      <dgm:prSet/>
      <dgm:spPr/>
      <dgm:t>
        <a:bodyPr/>
        <a:lstStyle/>
        <a:p>
          <a:endParaRPr lang="de-DE"/>
        </a:p>
      </dgm:t>
    </dgm:pt>
    <dgm:pt modelId="{1E0947AB-3A87-4C15-9C2D-49B7CAE65B77}" type="sibTrans" cxnId="{C519A329-B43B-4989-BFBF-33D9E723A2A8}">
      <dgm:prSet/>
      <dgm:spPr/>
      <dgm:t>
        <a:bodyPr/>
        <a:lstStyle/>
        <a:p>
          <a:endParaRPr lang="de-DE"/>
        </a:p>
      </dgm:t>
    </dgm:pt>
    <dgm:pt modelId="{AF0586D3-85D8-466A-B23A-E12EACE83B0C}">
      <dgm:prSet/>
      <dgm:spPr>
        <a:solidFill>
          <a:schemeClr val="accent1">
            <a:lumMod val="40000"/>
            <a:lumOff val="60000"/>
            <a:alpha val="90000"/>
          </a:schemeClr>
        </a:solidFill>
        <a:ln>
          <a:noFill/>
        </a:ln>
      </dgm:spPr>
      <dgm:t>
        <a:bodyPr lIns="180000" tIns="36000" bIns="36000" anchor="ctr" anchorCtr="0"/>
        <a:lstStyle/>
        <a:p>
          <a:pPr>
            <a:lnSpc>
              <a:spcPct val="100000"/>
            </a:lnSpc>
          </a:pPr>
          <a:r>
            <a:rPr lang="de-DE" b="1" dirty="0" smtClean="0">
              <a:solidFill>
                <a:schemeClr val="accent1"/>
              </a:solidFill>
            </a:rPr>
            <a:t>Flight information services</a:t>
          </a:r>
          <a:endParaRPr lang="en-GB" b="1" dirty="0">
            <a:solidFill>
              <a:schemeClr val="accent1"/>
            </a:solidFill>
          </a:endParaRPr>
        </a:p>
      </dgm:t>
    </dgm:pt>
    <dgm:pt modelId="{77919DF6-B80D-49E5-83CE-A3D42F881187}" type="parTrans" cxnId="{7373645A-852F-4625-92EF-9EA757320853}">
      <dgm:prSet/>
      <dgm:spPr/>
      <dgm:t>
        <a:bodyPr/>
        <a:lstStyle/>
        <a:p>
          <a:endParaRPr lang="de-DE"/>
        </a:p>
      </dgm:t>
    </dgm:pt>
    <dgm:pt modelId="{62253152-5CFF-45BA-BDE5-D0C15812C1DD}" type="sibTrans" cxnId="{7373645A-852F-4625-92EF-9EA757320853}">
      <dgm:prSet/>
      <dgm:spPr/>
      <dgm:t>
        <a:bodyPr/>
        <a:lstStyle/>
        <a:p>
          <a:endParaRPr lang="de-DE"/>
        </a:p>
      </dgm:t>
    </dgm:pt>
    <dgm:pt modelId="{3E3E399D-7E13-4A14-AA1E-2B098A1BDBCF}">
      <dgm:prSet/>
      <dgm:spPr>
        <a:solidFill>
          <a:schemeClr val="accent1">
            <a:lumMod val="40000"/>
            <a:lumOff val="60000"/>
            <a:alpha val="90000"/>
          </a:schemeClr>
        </a:solidFill>
        <a:ln>
          <a:noFill/>
        </a:ln>
      </dgm:spPr>
      <dgm:t>
        <a:bodyPr lIns="180000" tIns="36000" bIns="36000" anchor="ctr" anchorCtr="0"/>
        <a:lstStyle/>
        <a:p>
          <a:pPr>
            <a:lnSpc>
              <a:spcPct val="100000"/>
            </a:lnSpc>
          </a:pPr>
          <a:r>
            <a:rPr lang="de-DE" b="1" dirty="0" smtClean="0">
              <a:solidFill>
                <a:schemeClr val="accent1"/>
              </a:solidFill>
            </a:rPr>
            <a:t>Air traffic advisory services</a:t>
          </a:r>
          <a:endParaRPr lang="en-GB" b="1" dirty="0">
            <a:solidFill>
              <a:schemeClr val="accent1"/>
            </a:solidFill>
          </a:endParaRPr>
        </a:p>
      </dgm:t>
    </dgm:pt>
    <dgm:pt modelId="{6454CCFD-2255-481E-941E-A7DF5852031A}" type="parTrans" cxnId="{12034F37-F07A-4BCC-989F-D0C0BA84A43D}">
      <dgm:prSet/>
      <dgm:spPr/>
      <dgm:t>
        <a:bodyPr/>
        <a:lstStyle/>
        <a:p>
          <a:endParaRPr lang="de-DE"/>
        </a:p>
      </dgm:t>
    </dgm:pt>
    <dgm:pt modelId="{80AB910E-6E90-4DF3-AA20-84A6034FC139}" type="sibTrans" cxnId="{12034F37-F07A-4BCC-989F-D0C0BA84A43D}">
      <dgm:prSet/>
      <dgm:spPr/>
      <dgm:t>
        <a:bodyPr/>
        <a:lstStyle/>
        <a:p>
          <a:endParaRPr lang="de-DE"/>
        </a:p>
      </dgm:t>
    </dgm:pt>
    <dgm:pt modelId="{E9B6153B-5EE5-451A-94C4-220ABE0330E1}">
      <dgm:prSet/>
      <dgm:spPr>
        <a:solidFill>
          <a:schemeClr val="accent1">
            <a:lumMod val="40000"/>
            <a:lumOff val="60000"/>
            <a:alpha val="90000"/>
          </a:schemeClr>
        </a:solidFill>
        <a:ln>
          <a:noFill/>
        </a:ln>
      </dgm:spPr>
      <dgm:t>
        <a:bodyPr lIns="180000" tIns="36000" bIns="36000" anchor="ctr" anchorCtr="0"/>
        <a:lstStyle/>
        <a:p>
          <a:pPr>
            <a:lnSpc>
              <a:spcPct val="100000"/>
            </a:lnSpc>
          </a:pPr>
          <a:r>
            <a:rPr lang="de-DE" b="1" dirty="0" smtClean="0">
              <a:solidFill>
                <a:schemeClr val="accent1"/>
              </a:solidFill>
            </a:rPr>
            <a:t>Navigation services</a:t>
          </a:r>
          <a:endParaRPr lang="en-GB" b="1" dirty="0">
            <a:solidFill>
              <a:schemeClr val="accent1"/>
            </a:solidFill>
          </a:endParaRPr>
        </a:p>
      </dgm:t>
    </dgm:pt>
    <dgm:pt modelId="{855F1990-58D2-4F8E-AA9E-7CAD3E181D88}" type="parTrans" cxnId="{66FA5829-A072-4CD7-BB7C-02570365901F}">
      <dgm:prSet/>
      <dgm:spPr/>
      <dgm:t>
        <a:bodyPr/>
        <a:lstStyle/>
        <a:p>
          <a:endParaRPr lang="de-DE"/>
        </a:p>
      </dgm:t>
    </dgm:pt>
    <dgm:pt modelId="{E64EE8C2-771A-47DA-B868-D298B6EE9171}" type="sibTrans" cxnId="{66FA5829-A072-4CD7-BB7C-02570365901F}">
      <dgm:prSet/>
      <dgm:spPr/>
      <dgm:t>
        <a:bodyPr/>
        <a:lstStyle/>
        <a:p>
          <a:endParaRPr lang="de-DE"/>
        </a:p>
      </dgm:t>
    </dgm:pt>
    <dgm:pt modelId="{131D1329-660B-43B6-A278-E330736B396D}">
      <dgm:prSet/>
      <dgm:spPr>
        <a:solidFill>
          <a:schemeClr val="accent1">
            <a:lumMod val="40000"/>
            <a:lumOff val="60000"/>
            <a:alpha val="90000"/>
          </a:schemeClr>
        </a:solidFill>
        <a:ln>
          <a:noFill/>
        </a:ln>
      </dgm:spPr>
      <dgm:t>
        <a:bodyPr lIns="180000" tIns="36000" bIns="36000" anchor="ctr" anchorCtr="0"/>
        <a:lstStyle/>
        <a:p>
          <a:pPr>
            <a:lnSpc>
              <a:spcPct val="100000"/>
            </a:lnSpc>
          </a:pPr>
          <a:r>
            <a:rPr lang="de-DE" b="1" dirty="0" smtClean="0">
              <a:solidFill>
                <a:schemeClr val="accent1"/>
              </a:solidFill>
            </a:rPr>
            <a:t>Surveillance services</a:t>
          </a:r>
          <a:endParaRPr lang="en-GB" b="1" dirty="0">
            <a:solidFill>
              <a:schemeClr val="accent1"/>
            </a:solidFill>
          </a:endParaRPr>
        </a:p>
      </dgm:t>
    </dgm:pt>
    <dgm:pt modelId="{051ACF7F-FA4B-426E-AF13-8D789FA84269}" type="parTrans" cxnId="{935D1B16-4C59-48B8-9B54-8C9EC6EB9513}">
      <dgm:prSet/>
      <dgm:spPr/>
      <dgm:t>
        <a:bodyPr/>
        <a:lstStyle/>
        <a:p>
          <a:endParaRPr lang="de-DE"/>
        </a:p>
      </dgm:t>
    </dgm:pt>
    <dgm:pt modelId="{A5334680-9C66-43CB-9C8E-1A490E1B6CBE}" type="sibTrans" cxnId="{935D1B16-4C59-48B8-9B54-8C9EC6EB9513}">
      <dgm:prSet/>
      <dgm:spPr/>
      <dgm:t>
        <a:bodyPr/>
        <a:lstStyle/>
        <a:p>
          <a:endParaRPr lang="de-DE"/>
        </a:p>
      </dgm:t>
    </dgm:pt>
    <dgm:pt modelId="{9773386D-36B3-4C0C-9384-01CAD6C869FF}">
      <dgm:prSet/>
      <dgm:spPr>
        <a:solidFill>
          <a:schemeClr val="accent1">
            <a:lumMod val="40000"/>
            <a:lumOff val="60000"/>
            <a:alpha val="90000"/>
          </a:schemeClr>
        </a:solidFill>
        <a:ln>
          <a:noFill/>
        </a:ln>
      </dgm:spPr>
      <dgm:t>
        <a:bodyPr lIns="180000" tIns="36000" bIns="36000" anchor="ctr" anchorCtr="0"/>
        <a:lstStyle/>
        <a:p>
          <a:pPr>
            <a:lnSpc>
              <a:spcPct val="100000"/>
            </a:lnSpc>
          </a:pPr>
          <a:r>
            <a:rPr lang="de-DE" b="1" dirty="0" smtClean="0">
              <a:solidFill>
                <a:schemeClr val="accent1"/>
              </a:solidFill>
            </a:rPr>
            <a:t>Aeronautical information services </a:t>
          </a:r>
          <a:endParaRPr lang="en-GB" b="1" dirty="0">
            <a:solidFill>
              <a:schemeClr val="accent1"/>
            </a:solidFill>
          </a:endParaRPr>
        </a:p>
      </dgm:t>
    </dgm:pt>
    <dgm:pt modelId="{455BE36C-EC55-4085-9FCE-6E4A502FCFAB}" type="parTrans" cxnId="{1FA88241-3061-4F94-8F9E-A9B62535A8FD}">
      <dgm:prSet/>
      <dgm:spPr/>
      <dgm:t>
        <a:bodyPr/>
        <a:lstStyle/>
        <a:p>
          <a:endParaRPr lang="de-DE"/>
        </a:p>
      </dgm:t>
    </dgm:pt>
    <dgm:pt modelId="{8A00977A-1544-45C3-B8F7-40D9FAA2B686}" type="sibTrans" cxnId="{1FA88241-3061-4F94-8F9E-A9B62535A8FD}">
      <dgm:prSet/>
      <dgm:spPr/>
      <dgm:t>
        <a:bodyPr/>
        <a:lstStyle/>
        <a:p>
          <a:endParaRPr lang="de-DE"/>
        </a:p>
      </dgm:t>
    </dgm:pt>
    <dgm:pt modelId="{B5BEE290-539F-4B78-8697-6C79FA98874B}">
      <dgm:prSet/>
      <dgm:spPr>
        <a:solidFill>
          <a:schemeClr val="accent1">
            <a:lumMod val="40000"/>
            <a:lumOff val="60000"/>
            <a:alpha val="90000"/>
          </a:schemeClr>
        </a:solidFill>
        <a:ln>
          <a:noFill/>
        </a:ln>
      </dgm:spPr>
      <dgm:t>
        <a:bodyPr lIns="180000" tIns="36000" bIns="36000" anchor="ctr" anchorCtr="0"/>
        <a:lstStyle/>
        <a:p>
          <a:pPr>
            <a:lnSpc>
              <a:spcPct val="100000"/>
            </a:lnSpc>
          </a:pPr>
          <a:r>
            <a:rPr lang="de-DE" b="1" dirty="0" err="1" smtClean="0">
              <a:solidFill>
                <a:schemeClr val="accent1"/>
              </a:solidFill>
            </a:rPr>
            <a:t>Meteorological</a:t>
          </a:r>
          <a:r>
            <a:rPr lang="de-DE" b="1" dirty="0" smtClean="0">
              <a:solidFill>
                <a:schemeClr val="accent1"/>
              </a:solidFill>
            </a:rPr>
            <a:t> </a:t>
          </a:r>
          <a:r>
            <a:rPr lang="de-DE" b="1" dirty="0" err="1" smtClean="0">
              <a:solidFill>
                <a:schemeClr val="accent1"/>
              </a:solidFill>
            </a:rPr>
            <a:t>services</a:t>
          </a:r>
          <a:r>
            <a:rPr lang="de-DE" b="1" dirty="0" smtClean="0">
              <a:solidFill>
                <a:schemeClr val="accent1"/>
              </a:solidFill>
            </a:rPr>
            <a:t> (DWD)</a:t>
          </a:r>
          <a:endParaRPr lang="en-GB" b="1" dirty="0">
            <a:solidFill>
              <a:schemeClr val="accent1"/>
            </a:solidFill>
          </a:endParaRPr>
        </a:p>
      </dgm:t>
    </dgm:pt>
    <dgm:pt modelId="{45445A8B-0CE4-49F7-92B4-B892ADD7DCA2}" type="parTrans" cxnId="{4D0E5CBD-457D-436C-8A75-536AF846FD59}">
      <dgm:prSet/>
      <dgm:spPr/>
      <dgm:t>
        <a:bodyPr/>
        <a:lstStyle/>
        <a:p>
          <a:endParaRPr lang="de-DE"/>
        </a:p>
      </dgm:t>
    </dgm:pt>
    <dgm:pt modelId="{81EFAE90-0BA1-4D10-9FF0-B00EC5A28962}" type="sibTrans" cxnId="{4D0E5CBD-457D-436C-8A75-536AF846FD59}">
      <dgm:prSet/>
      <dgm:spPr/>
      <dgm:t>
        <a:bodyPr/>
        <a:lstStyle/>
        <a:p>
          <a:endParaRPr lang="de-DE"/>
        </a:p>
      </dgm:t>
    </dgm:pt>
    <dgm:pt modelId="{E71F1E34-4FF4-46EC-B92B-3E1BE67D0122}" type="pres">
      <dgm:prSet presAssocID="{4D3BF19A-78E5-4E3F-984E-7D577BEE061A}" presName="Name0" presStyleCnt="0">
        <dgm:presLayoutVars>
          <dgm:dir/>
          <dgm:animLvl val="lvl"/>
          <dgm:resizeHandles/>
        </dgm:presLayoutVars>
      </dgm:prSet>
      <dgm:spPr/>
      <dgm:t>
        <a:bodyPr/>
        <a:lstStyle/>
        <a:p>
          <a:endParaRPr lang="de-DE"/>
        </a:p>
      </dgm:t>
    </dgm:pt>
    <dgm:pt modelId="{B26D6277-AE2F-44E6-9922-5A0625832193}" type="pres">
      <dgm:prSet presAssocID="{50095600-1051-4C9F-B6A2-BBD7E69DD93F}" presName="linNode" presStyleCnt="0"/>
      <dgm:spPr/>
      <dgm:t>
        <a:bodyPr/>
        <a:lstStyle/>
        <a:p>
          <a:endParaRPr lang="de-DE"/>
        </a:p>
      </dgm:t>
    </dgm:pt>
    <dgm:pt modelId="{546A6B2C-8E97-44A4-A762-8F7BE949E0C1}" type="pres">
      <dgm:prSet presAssocID="{50095600-1051-4C9F-B6A2-BBD7E69DD93F}" presName="parentShp" presStyleLbl="node1" presStyleIdx="0" presStyleCnt="2" custScaleX="154343">
        <dgm:presLayoutVars>
          <dgm:bulletEnabled val="1"/>
        </dgm:presLayoutVars>
      </dgm:prSet>
      <dgm:spPr>
        <a:prstGeom prst="rect">
          <a:avLst/>
        </a:prstGeom>
      </dgm:spPr>
      <dgm:t>
        <a:bodyPr/>
        <a:lstStyle/>
        <a:p>
          <a:endParaRPr lang="de-DE"/>
        </a:p>
      </dgm:t>
    </dgm:pt>
    <dgm:pt modelId="{C2EFF6C5-0990-46BE-9534-F3733DF1F21B}" type="pres">
      <dgm:prSet presAssocID="{50095600-1051-4C9F-B6A2-BBD7E69DD93F}" presName="childShp" presStyleLbl="bgAccFollowNode1" presStyleIdx="0" presStyleCnt="2" custScaleY="75385">
        <dgm:presLayoutVars>
          <dgm:bulletEnabled val="1"/>
        </dgm:presLayoutVars>
      </dgm:prSet>
      <dgm:spPr>
        <a:prstGeom prst="rect">
          <a:avLst/>
        </a:prstGeom>
      </dgm:spPr>
      <dgm:t>
        <a:bodyPr/>
        <a:lstStyle/>
        <a:p>
          <a:endParaRPr lang="de-DE"/>
        </a:p>
      </dgm:t>
    </dgm:pt>
    <dgm:pt modelId="{E9B20C00-4759-4F86-92F5-F90C2AA78535}" type="pres">
      <dgm:prSet presAssocID="{634C6358-5D3B-4712-98CB-78FB1AB1FEE8}" presName="spacing" presStyleCnt="0"/>
      <dgm:spPr/>
      <dgm:t>
        <a:bodyPr/>
        <a:lstStyle/>
        <a:p>
          <a:endParaRPr lang="de-DE"/>
        </a:p>
      </dgm:t>
    </dgm:pt>
    <dgm:pt modelId="{726EB23F-6313-4249-AA76-E47E543F14F8}" type="pres">
      <dgm:prSet presAssocID="{F24AE9DD-4319-4899-B4D2-49ED0E94DD30}" presName="linNode" presStyleCnt="0"/>
      <dgm:spPr/>
      <dgm:t>
        <a:bodyPr/>
        <a:lstStyle/>
        <a:p>
          <a:endParaRPr lang="de-DE"/>
        </a:p>
      </dgm:t>
    </dgm:pt>
    <dgm:pt modelId="{AAC40501-80F8-434B-8CA7-C7533DFB120F}" type="pres">
      <dgm:prSet presAssocID="{F24AE9DD-4319-4899-B4D2-49ED0E94DD30}" presName="parentShp" presStyleLbl="node1" presStyleIdx="1" presStyleCnt="2" custScaleX="156532">
        <dgm:presLayoutVars>
          <dgm:bulletEnabled val="1"/>
        </dgm:presLayoutVars>
      </dgm:prSet>
      <dgm:spPr>
        <a:prstGeom prst="rect">
          <a:avLst/>
        </a:prstGeom>
      </dgm:spPr>
      <dgm:t>
        <a:bodyPr/>
        <a:lstStyle/>
        <a:p>
          <a:endParaRPr lang="de-DE"/>
        </a:p>
      </dgm:t>
    </dgm:pt>
    <dgm:pt modelId="{9E2CBC5C-C590-456D-AD6B-972C85D21892}" type="pres">
      <dgm:prSet presAssocID="{F24AE9DD-4319-4899-B4D2-49ED0E94DD30}" presName="childShp" presStyleLbl="bgAccFollowNode1" presStyleIdx="1" presStyleCnt="2" custScaleY="75385">
        <dgm:presLayoutVars>
          <dgm:bulletEnabled val="1"/>
        </dgm:presLayoutVars>
      </dgm:prSet>
      <dgm:spPr>
        <a:prstGeom prst="rect">
          <a:avLst/>
        </a:prstGeom>
      </dgm:spPr>
      <dgm:t>
        <a:bodyPr/>
        <a:lstStyle/>
        <a:p>
          <a:endParaRPr lang="de-DE"/>
        </a:p>
      </dgm:t>
    </dgm:pt>
  </dgm:ptLst>
  <dgm:cxnLst>
    <dgm:cxn modelId="{C519A329-B43B-4989-BFBF-33D9E723A2A8}" srcId="{50095600-1051-4C9F-B6A2-BBD7E69DD93F}" destId="{2471B3A3-F330-407C-9BF0-52F0E765D3D3}" srcOrd="1" destOrd="0" parTransId="{3E3FEA94-EA8F-4D41-91FE-7D681984F6FE}" sibTransId="{1E0947AB-3A87-4C15-9C2D-49B7CAE65B77}"/>
    <dgm:cxn modelId="{4D0E5CBD-457D-436C-8A75-536AF846FD59}" srcId="{F24AE9DD-4319-4899-B4D2-49ED0E94DD30}" destId="{B5BEE290-539F-4B78-8697-6C79FA98874B}" srcOrd="4" destOrd="0" parTransId="{45445A8B-0CE4-49F7-92B4-B892ADD7DCA2}" sibTransId="{81EFAE90-0BA1-4D10-9FF0-B00EC5A28962}"/>
    <dgm:cxn modelId="{66FA5829-A072-4CD7-BB7C-02570365901F}" srcId="{F24AE9DD-4319-4899-B4D2-49ED0E94DD30}" destId="{E9B6153B-5EE5-451A-94C4-220ABE0330E1}" srcOrd="1" destOrd="0" parTransId="{855F1990-58D2-4F8E-AA9E-7CAD3E181D88}" sibTransId="{E64EE8C2-771A-47DA-B868-D298B6EE9171}"/>
    <dgm:cxn modelId="{142D959C-D44E-4CE5-B654-6908BA98BE0F}" srcId="{50095600-1051-4C9F-B6A2-BBD7E69DD93F}" destId="{A973D8E0-DF5D-4887-817D-E7A40181D083}" srcOrd="0" destOrd="0" parTransId="{4BB15A6D-2748-4375-A0B6-FF839443B6B7}" sibTransId="{5006B6EC-6E27-4729-ADA2-4831D058AE6C}"/>
    <dgm:cxn modelId="{1FA88241-3061-4F94-8F9E-A9B62535A8FD}" srcId="{F24AE9DD-4319-4899-B4D2-49ED0E94DD30}" destId="{9773386D-36B3-4C0C-9384-01CAD6C869FF}" srcOrd="3" destOrd="0" parTransId="{455BE36C-EC55-4085-9FCE-6E4A502FCFAB}" sibTransId="{8A00977A-1544-45C3-B8F7-40D9FAA2B686}"/>
    <dgm:cxn modelId="{36B5C3F1-82D9-4468-B5DA-D48D952B786F}" type="presOf" srcId="{3E3E399D-7E13-4A14-AA1E-2B098A1BDBCF}" destId="{C2EFF6C5-0990-46BE-9534-F3733DF1F21B}" srcOrd="0" destOrd="3" presId="urn:microsoft.com/office/officeart/2005/8/layout/vList6"/>
    <dgm:cxn modelId="{3E45EBBD-E502-447B-B349-B84A67711188}" type="presOf" srcId="{E9B6153B-5EE5-451A-94C4-220ABE0330E1}" destId="{9E2CBC5C-C590-456D-AD6B-972C85D21892}" srcOrd="0" destOrd="1" presId="urn:microsoft.com/office/officeart/2005/8/layout/vList6"/>
    <dgm:cxn modelId="{8FADBF78-1150-4D8A-9B44-17BD94DA877E}" srcId="{4D3BF19A-78E5-4E3F-984E-7D577BEE061A}" destId="{F24AE9DD-4319-4899-B4D2-49ED0E94DD30}" srcOrd="1" destOrd="0" parTransId="{D93B9A98-2B7A-4E1B-A2A2-88A6C41604A5}" sibTransId="{24E06736-B0E1-489A-9632-1094965192F6}"/>
    <dgm:cxn modelId="{4FCE4A3E-24DF-45FD-BE33-219ABCCD0B17}" type="presOf" srcId="{6A8EAF08-A33C-446B-9703-BCC62E3CC4DD}" destId="{9E2CBC5C-C590-456D-AD6B-972C85D21892}" srcOrd="0" destOrd="0" presId="urn:microsoft.com/office/officeart/2005/8/layout/vList6"/>
    <dgm:cxn modelId="{F9D55553-02B0-4537-86B2-AD72C7688EFF}" srcId="{4D3BF19A-78E5-4E3F-984E-7D577BEE061A}" destId="{50095600-1051-4C9F-B6A2-BBD7E69DD93F}" srcOrd="0" destOrd="0" parTransId="{1AB09F4A-B0D4-4097-A7B1-F287B2E47210}" sibTransId="{634C6358-5D3B-4712-98CB-78FB1AB1FEE8}"/>
    <dgm:cxn modelId="{5F4A1CF0-F702-4980-BAD8-068EBA388A4A}" type="presOf" srcId="{2471B3A3-F330-407C-9BF0-52F0E765D3D3}" destId="{C2EFF6C5-0990-46BE-9534-F3733DF1F21B}" srcOrd="0" destOrd="1" presId="urn:microsoft.com/office/officeart/2005/8/layout/vList6"/>
    <dgm:cxn modelId="{12034F37-F07A-4BCC-989F-D0C0BA84A43D}" srcId="{50095600-1051-4C9F-B6A2-BBD7E69DD93F}" destId="{3E3E399D-7E13-4A14-AA1E-2B098A1BDBCF}" srcOrd="3" destOrd="0" parTransId="{6454CCFD-2255-481E-941E-A7DF5852031A}" sibTransId="{80AB910E-6E90-4DF3-AA20-84A6034FC139}"/>
    <dgm:cxn modelId="{935D1B16-4C59-48B8-9B54-8C9EC6EB9513}" srcId="{F24AE9DD-4319-4899-B4D2-49ED0E94DD30}" destId="{131D1329-660B-43B6-A278-E330736B396D}" srcOrd="2" destOrd="0" parTransId="{051ACF7F-FA4B-426E-AF13-8D789FA84269}" sibTransId="{A5334680-9C66-43CB-9C8E-1A490E1B6CBE}"/>
    <dgm:cxn modelId="{5926C6FA-D40B-4D42-9839-FF4D0B72E0AF}" type="presOf" srcId="{AF0586D3-85D8-466A-B23A-E12EACE83B0C}" destId="{C2EFF6C5-0990-46BE-9534-F3733DF1F21B}" srcOrd="0" destOrd="2" presId="urn:microsoft.com/office/officeart/2005/8/layout/vList6"/>
    <dgm:cxn modelId="{80D64C5C-14C6-4109-83FC-72B4713A8FD0}" type="presOf" srcId="{9773386D-36B3-4C0C-9384-01CAD6C869FF}" destId="{9E2CBC5C-C590-456D-AD6B-972C85D21892}" srcOrd="0" destOrd="3" presId="urn:microsoft.com/office/officeart/2005/8/layout/vList6"/>
    <dgm:cxn modelId="{0B8A9F90-FCCC-4A22-9562-028DBA55D126}" type="presOf" srcId="{50095600-1051-4C9F-B6A2-BBD7E69DD93F}" destId="{546A6B2C-8E97-44A4-A762-8F7BE949E0C1}" srcOrd="0" destOrd="0" presId="urn:microsoft.com/office/officeart/2005/8/layout/vList6"/>
    <dgm:cxn modelId="{7373645A-852F-4625-92EF-9EA757320853}" srcId="{50095600-1051-4C9F-B6A2-BBD7E69DD93F}" destId="{AF0586D3-85D8-466A-B23A-E12EACE83B0C}" srcOrd="2" destOrd="0" parTransId="{77919DF6-B80D-49E5-83CE-A3D42F881187}" sibTransId="{62253152-5CFF-45BA-BDE5-D0C15812C1DD}"/>
    <dgm:cxn modelId="{7763335B-4586-4DF9-8631-07C8D78065ED}" type="presOf" srcId="{4D3BF19A-78E5-4E3F-984E-7D577BEE061A}" destId="{E71F1E34-4FF4-46EC-B92B-3E1BE67D0122}" srcOrd="0" destOrd="0" presId="urn:microsoft.com/office/officeart/2005/8/layout/vList6"/>
    <dgm:cxn modelId="{559A63D4-037D-4D4C-B5A9-335FB7C3BC7C}" type="presOf" srcId="{A973D8E0-DF5D-4887-817D-E7A40181D083}" destId="{C2EFF6C5-0990-46BE-9534-F3733DF1F21B}" srcOrd="0" destOrd="0" presId="urn:microsoft.com/office/officeart/2005/8/layout/vList6"/>
    <dgm:cxn modelId="{AC25525F-F294-4BC0-83F9-A3441233CA57}" type="presOf" srcId="{F24AE9DD-4319-4899-B4D2-49ED0E94DD30}" destId="{AAC40501-80F8-434B-8CA7-C7533DFB120F}" srcOrd="0" destOrd="0" presId="urn:microsoft.com/office/officeart/2005/8/layout/vList6"/>
    <dgm:cxn modelId="{B1DC63D6-8CE5-411E-873A-D596487157E0}" type="presOf" srcId="{131D1329-660B-43B6-A278-E330736B396D}" destId="{9E2CBC5C-C590-456D-AD6B-972C85D21892}" srcOrd="0" destOrd="2" presId="urn:microsoft.com/office/officeart/2005/8/layout/vList6"/>
    <dgm:cxn modelId="{BFD36EAA-FDAE-4ACE-92BA-AE18380C0B5A}" srcId="{F24AE9DD-4319-4899-B4D2-49ED0E94DD30}" destId="{6A8EAF08-A33C-446B-9703-BCC62E3CC4DD}" srcOrd="0" destOrd="0" parTransId="{A7170950-F641-4487-A43B-23A1721088F6}" sibTransId="{A7C36DD9-34E2-41E2-9F7D-EFA5C54DB0B8}"/>
    <dgm:cxn modelId="{1B551481-FA1C-488D-8EF9-CA67E9258EF8}" type="presOf" srcId="{B5BEE290-539F-4B78-8697-6C79FA98874B}" destId="{9E2CBC5C-C590-456D-AD6B-972C85D21892}" srcOrd="0" destOrd="4" presId="urn:microsoft.com/office/officeart/2005/8/layout/vList6"/>
    <dgm:cxn modelId="{247BD4B6-4288-45DA-BA51-99D47DAF95A0}" type="presParOf" srcId="{E71F1E34-4FF4-46EC-B92B-3E1BE67D0122}" destId="{B26D6277-AE2F-44E6-9922-5A0625832193}" srcOrd="0" destOrd="0" presId="urn:microsoft.com/office/officeart/2005/8/layout/vList6"/>
    <dgm:cxn modelId="{224DA09C-4154-463B-B3EA-DAFEDBA8D1A5}" type="presParOf" srcId="{B26D6277-AE2F-44E6-9922-5A0625832193}" destId="{546A6B2C-8E97-44A4-A762-8F7BE949E0C1}" srcOrd="0" destOrd="0" presId="urn:microsoft.com/office/officeart/2005/8/layout/vList6"/>
    <dgm:cxn modelId="{A6E357D5-9521-49B4-A7C2-51E4E0D9D118}" type="presParOf" srcId="{B26D6277-AE2F-44E6-9922-5A0625832193}" destId="{C2EFF6C5-0990-46BE-9534-F3733DF1F21B}" srcOrd="1" destOrd="0" presId="urn:microsoft.com/office/officeart/2005/8/layout/vList6"/>
    <dgm:cxn modelId="{0B3722F9-8493-4006-8C7C-CB717CEB0653}" type="presParOf" srcId="{E71F1E34-4FF4-46EC-B92B-3E1BE67D0122}" destId="{E9B20C00-4759-4F86-92F5-F90C2AA78535}" srcOrd="1" destOrd="0" presId="urn:microsoft.com/office/officeart/2005/8/layout/vList6"/>
    <dgm:cxn modelId="{9F40A34C-7F3E-489C-81A1-7A916FC86ADA}" type="presParOf" srcId="{E71F1E34-4FF4-46EC-B92B-3E1BE67D0122}" destId="{726EB23F-6313-4249-AA76-E47E543F14F8}" srcOrd="2" destOrd="0" presId="urn:microsoft.com/office/officeart/2005/8/layout/vList6"/>
    <dgm:cxn modelId="{9D7D5DD6-4434-49BD-8138-6FDABD85CF94}" type="presParOf" srcId="{726EB23F-6313-4249-AA76-E47E543F14F8}" destId="{AAC40501-80F8-434B-8CA7-C7533DFB120F}" srcOrd="0" destOrd="0" presId="urn:microsoft.com/office/officeart/2005/8/layout/vList6"/>
    <dgm:cxn modelId="{6764CE19-1654-4436-828E-2390408775D8}" type="presParOf" srcId="{726EB23F-6313-4249-AA76-E47E543F14F8}" destId="{9E2CBC5C-C590-456D-AD6B-972C85D21892}" srcOrd="1" destOrd="0" presId="urn:microsoft.com/office/officeart/2005/8/layout/vList6"/>
  </dgm:cxnLst>
  <dgm:bg>
    <a:effectLst/>
  </dgm:bg>
  <dgm:whole>
    <a:effectLst/>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9FCBCE-E0A0-4C8D-BF0F-A6F3B41DC6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A5B0B315-F722-4D72-9DAB-DFB72DC283A0}">
      <dgm:prSet custT="1"/>
      <dgm:spPr>
        <a:solidFill>
          <a:schemeClr val="bg1"/>
        </a:solidFill>
        <a:ln>
          <a:solidFill>
            <a:schemeClr val="bg1"/>
          </a:solidFill>
        </a:ln>
      </dgm:spPr>
      <dgm:t>
        <a:bodyPr lIns="0"/>
        <a:lstStyle/>
        <a:p>
          <a:pPr algn="l" rtl="0"/>
          <a:r>
            <a:rPr lang="de-DE" sz="2000" dirty="0">
              <a:solidFill>
                <a:schemeClr val="tx2"/>
              </a:solidFill>
            </a:rPr>
            <a:t>One day in </a:t>
          </a:r>
          <a:r>
            <a:rPr lang="de-DE" sz="2000" dirty="0" err="1">
              <a:solidFill>
                <a:schemeClr val="tx2"/>
              </a:solidFill>
            </a:rPr>
            <a:t>January</a:t>
          </a:r>
          <a:r>
            <a:rPr lang="de-DE" sz="2000" dirty="0">
              <a:solidFill>
                <a:schemeClr val="tx2"/>
              </a:solidFill>
            </a:rPr>
            <a:t> 2018</a:t>
          </a:r>
          <a:endParaRPr lang="en-GB" sz="2000" dirty="0">
            <a:solidFill>
              <a:schemeClr val="tx2"/>
            </a:solidFill>
          </a:endParaRPr>
        </a:p>
      </dgm:t>
    </dgm:pt>
    <dgm:pt modelId="{B93A8EB3-3B49-4836-AB5F-0733633D1D94}" type="parTrans" cxnId="{AC7956BB-FAA5-4390-9E43-7338B8D054FE}">
      <dgm:prSet/>
      <dgm:spPr/>
      <dgm:t>
        <a:bodyPr/>
        <a:lstStyle/>
        <a:p>
          <a:endParaRPr lang="de-DE"/>
        </a:p>
      </dgm:t>
    </dgm:pt>
    <dgm:pt modelId="{DBD1C6EA-8488-4232-9BA7-1C9344300547}" type="sibTrans" cxnId="{AC7956BB-FAA5-4390-9E43-7338B8D054FE}">
      <dgm:prSet/>
      <dgm:spPr/>
      <dgm:t>
        <a:bodyPr/>
        <a:lstStyle/>
        <a:p>
          <a:endParaRPr lang="de-DE"/>
        </a:p>
      </dgm:t>
    </dgm:pt>
    <dgm:pt modelId="{1C725D57-1CB3-4B11-9805-8E80584CAF51}">
      <dgm:prSet custT="1">
        <dgm:style>
          <a:lnRef idx="3">
            <a:schemeClr val="lt1"/>
          </a:lnRef>
          <a:fillRef idx="1">
            <a:schemeClr val="accent2"/>
          </a:fillRef>
          <a:effectRef idx="1">
            <a:schemeClr val="accent2"/>
          </a:effectRef>
          <a:fontRef idx="minor">
            <a:schemeClr val="lt1"/>
          </a:fontRef>
        </dgm:style>
      </dgm:prSet>
      <dgm:spPr>
        <a:solidFill>
          <a:srgbClr val="C00000"/>
        </a:solidFill>
        <a:ln>
          <a:noFill/>
        </a:ln>
        <a:effectLst/>
      </dgm:spPr>
      <dgm:t>
        <a:bodyPr lIns="144000"/>
        <a:lstStyle/>
        <a:p>
          <a:pPr rtl="0"/>
          <a:r>
            <a:rPr lang="de-DE" sz="1200" b="1" dirty="0"/>
            <a:t>Climbs</a:t>
          </a:r>
          <a:endParaRPr lang="en-GB" sz="1200" b="1" dirty="0"/>
        </a:p>
      </dgm:t>
    </dgm:pt>
    <dgm:pt modelId="{851CF95A-C6D3-4518-B7A1-87385142E2B9}" type="parTrans" cxnId="{3BB57D3C-1D68-424D-BF26-20D07987A5BC}">
      <dgm:prSet/>
      <dgm:spPr/>
      <dgm:t>
        <a:bodyPr/>
        <a:lstStyle/>
        <a:p>
          <a:endParaRPr lang="de-DE"/>
        </a:p>
      </dgm:t>
    </dgm:pt>
    <dgm:pt modelId="{9C75923E-5190-4BD0-A6B5-42A2622E5585}" type="sibTrans" cxnId="{3BB57D3C-1D68-424D-BF26-20D07987A5BC}">
      <dgm:prSet/>
      <dgm:spPr/>
      <dgm:t>
        <a:bodyPr/>
        <a:lstStyle/>
        <a:p>
          <a:endParaRPr lang="de-DE"/>
        </a:p>
      </dgm:t>
    </dgm:pt>
    <dgm:pt modelId="{4DB3ABB9-2AF9-4210-BB80-FE90B9A1C98E}">
      <dgm:prSet custT="1">
        <dgm:style>
          <a:lnRef idx="3">
            <a:schemeClr val="lt1"/>
          </a:lnRef>
          <a:fillRef idx="1">
            <a:schemeClr val="accent4"/>
          </a:fillRef>
          <a:effectRef idx="1">
            <a:schemeClr val="accent4"/>
          </a:effectRef>
          <a:fontRef idx="minor">
            <a:schemeClr val="lt1"/>
          </a:fontRef>
        </dgm:style>
      </dgm:prSet>
      <dgm:spPr>
        <a:solidFill>
          <a:srgbClr val="0033CC"/>
        </a:solidFill>
        <a:ln>
          <a:noFill/>
        </a:ln>
        <a:effectLst/>
      </dgm:spPr>
      <dgm:t>
        <a:bodyPr lIns="144000"/>
        <a:lstStyle/>
        <a:p>
          <a:pPr rtl="0"/>
          <a:r>
            <a:rPr lang="de-DE" sz="1200" b="1" dirty="0"/>
            <a:t>Transit flights</a:t>
          </a:r>
          <a:endParaRPr lang="en-GB" sz="1200" b="1" dirty="0"/>
        </a:p>
      </dgm:t>
    </dgm:pt>
    <dgm:pt modelId="{D9DBD536-2BAA-41FD-AFD2-1FE23D86E74A}" type="parTrans" cxnId="{3920CF59-AD93-4FE0-B052-90892EAF5A3B}">
      <dgm:prSet/>
      <dgm:spPr/>
      <dgm:t>
        <a:bodyPr/>
        <a:lstStyle/>
        <a:p>
          <a:endParaRPr lang="de-DE"/>
        </a:p>
      </dgm:t>
    </dgm:pt>
    <dgm:pt modelId="{AEA94DB6-6507-430F-A6A6-7BE396594CD7}" type="sibTrans" cxnId="{3920CF59-AD93-4FE0-B052-90892EAF5A3B}">
      <dgm:prSet/>
      <dgm:spPr/>
      <dgm:t>
        <a:bodyPr/>
        <a:lstStyle/>
        <a:p>
          <a:endParaRPr lang="de-DE"/>
        </a:p>
      </dgm:t>
    </dgm:pt>
    <dgm:pt modelId="{27D2EC78-27AF-41EC-AF96-859368F7BA13}">
      <dgm:prSet custT="1">
        <dgm:style>
          <a:lnRef idx="3">
            <a:schemeClr val="lt1"/>
          </a:lnRef>
          <a:fillRef idx="1">
            <a:schemeClr val="accent3"/>
          </a:fillRef>
          <a:effectRef idx="1">
            <a:schemeClr val="accent3"/>
          </a:effectRef>
          <a:fontRef idx="minor">
            <a:schemeClr val="lt1"/>
          </a:fontRef>
        </dgm:style>
      </dgm:prSet>
      <dgm:spPr>
        <a:solidFill>
          <a:srgbClr val="66C94B"/>
        </a:solidFill>
        <a:ln>
          <a:noFill/>
        </a:ln>
        <a:effectLst/>
      </dgm:spPr>
      <dgm:t>
        <a:bodyPr lIns="144000"/>
        <a:lstStyle/>
        <a:p>
          <a:pPr rtl="0"/>
          <a:r>
            <a:rPr lang="de-DE" sz="1200" b="1" dirty="0"/>
            <a:t>Descents</a:t>
          </a:r>
          <a:endParaRPr lang="en-GB" sz="1200" b="1" dirty="0"/>
        </a:p>
      </dgm:t>
    </dgm:pt>
    <dgm:pt modelId="{D7DF6297-9ECA-4291-BCF9-9E53ECB15F95}" type="parTrans" cxnId="{D65A3D3D-E03F-419A-B86B-58D8BF1833B2}">
      <dgm:prSet/>
      <dgm:spPr/>
      <dgm:t>
        <a:bodyPr/>
        <a:lstStyle/>
        <a:p>
          <a:endParaRPr lang="de-DE"/>
        </a:p>
      </dgm:t>
    </dgm:pt>
    <dgm:pt modelId="{8AE757E4-1FDC-4C8F-9E09-082D98CCC88F}" type="sibTrans" cxnId="{D65A3D3D-E03F-419A-B86B-58D8BF1833B2}">
      <dgm:prSet/>
      <dgm:spPr/>
      <dgm:t>
        <a:bodyPr/>
        <a:lstStyle/>
        <a:p>
          <a:endParaRPr lang="de-DE"/>
        </a:p>
      </dgm:t>
    </dgm:pt>
    <dgm:pt modelId="{8C79BA95-10F0-4D26-BC8F-A835FDA11530}" type="pres">
      <dgm:prSet presAssocID="{8B9FCBCE-E0A0-4C8D-BF0F-A6F3B41DC626}" presName="linear" presStyleCnt="0">
        <dgm:presLayoutVars>
          <dgm:animLvl val="lvl"/>
          <dgm:resizeHandles val="exact"/>
        </dgm:presLayoutVars>
      </dgm:prSet>
      <dgm:spPr/>
      <dgm:t>
        <a:bodyPr/>
        <a:lstStyle/>
        <a:p>
          <a:endParaRPr lang="de-DE"/>
        </a:p>
      </dgm:t>
    </dgm:pt>
    <dgm:pt modelId="{F899C8DB-0B70-4B75-87C1-382D9B59A7A5}" type="pres">
      <dgm:prSet presAssocID="{A5B0B315-F722-4D72-9DAB-DFB72DC283A0}" presName="parentText" presStyleLbl="node1" presStyleIdx="0" presStyleCnt="4" custScaleY="89254" custLinFactY="-6213" custLinFactNeighborY="-100000">
        <dgm:presLayoutVars>
          <dgm:chMax val="0"/>
          <dgm:bulletEnabled val="1"/>
        </dgm:presLayoutVars>
      </dgm:prSet>
      <dgm:spPr/>
      <dgm:t>
        <a:bodyPr/>
        <a:lstStyle/>
        <a:p>
          <a:endParaRPr lang="de-DE"/>
        </a:p>
      </dgm:t>
    </dgm:pt>
    <dgm:pt modelId="{914E3C48-FD8E-4E7A-B248-D46F9F6BF49B}" type="pres">
      <dgm:prSet presAssocID="{DBD1C6EA-8488-4232-9BA7-1C9344300547}" presName="spacer" presStyleCnt="0"/>
      <dgm:spPr/>
    </dgm:pt>
    <dgm:pt modelId="{F524F588-739C-488C-9FAA-0F0C594A5965}" type="pres">
      <dgm:prSet presAssocID="{1C725D57-1CB3-4B11-9805-8E80584CAF51}" presName="parentText" presStyleLbl="node1" presStyleIdx="1" presStyleCnt="4" custScaleY="37523">
        <dgm:presLayoutVars>
          <dgm:chMax val="0"/>
          <dgm:bulletEnabled val="1"/>
        </dgm:presLayoutVars>
      </dgm:prSet>
      <dgm:spPr>
        <a:prstGeom prst="rect">
          <a:avLst/>
        </a:prstGeom>
      </dgm:spPr>
      <dgm:t>
        <a:bodyPr/>
        <a:lstStyle/>
        <a:p>
          <a:endParaRPr lang="de-DE"/>
        </a:p>
      </dgm:t>
    </dgm:pt>
    <dgm:pt modelId="{D27EDAF9-23A7-4C58-A682-B49DBA47944D}" type="pres">
      <dgm:prSet presAssocID="{9C75923E-5190-4BD0-A6B5-42A2622E5585}" presName="spacer" presStyleCnt="0"/>
      <dgm:spPr/>
    </dgm:pt>
    <dgm:pt modelId="{15EB9811-3946-4A63-A254-6AFBCD2D41A7}" type="pres">
      <dgm:prSet presAssocID="{4DB3ABB9-2AF9-4210-BB80-FE90B9A1C98E}" presName="parentText" presStyleLbl="node1" presStyleIdx="2" presStyleCnt="4" custScaleY="37523">
        <dgm:presLayoutVars>
          <dgm:chMax val="0"/>
          <dgm:bulletEnabled val="1"/>
        </dgm:presLayoutVars>
      </dgm:prSet>
      <dgm:spPr>
        <a:prstGeom prst="rect">
          <a:avLst/>
        </a:prstGeom>
      </dgm:spPr>
      <dgm:t>
        <a:bodyPr/>
        <a:lstStyle/>
        <a:p>
          <a:endParaRPr lang="de-DE"/>
        </a:p>
      </dgm:t>
    </dgm:pt>
    <dgm:pt modelId="{C60B185B-E711-4D95-BCA3-FFB285A8F07B}" type="pres">
      <dgm:prSet presAssocID="{AEA94DB6-6507-430F-A6A6-7BE396594CD7}" presName="spacer" presStyleCnt="0"/>
      <dgm:spPr/>
    </dgm:pt>
    <dgm:pt modelId="{9614BCE4-426C-4349-A6D7-63C4FEFDF96B}" type="pres">
      <dgm:prSet presAssocID="{27D2EC78-27AF-41EC-AF96-859368F7BA13}" presName="parentText" presStyleLbl="node1" presStyleIdx="3" presStyleCnt="4" custScaleY="38462">
        <dgm:presLayoutVars>
          <dgm:chMax val="0"/>
          <dgm:bulletEnabled val="1"/>
        </dgm:presLayoutVars>
      </dgm:prSet>
      <dgm:spPr>
        <a:prstGeom prst="rect">
          <a:avLst/>
        </a:prstGeom>
      </dgm:spPr>
      <dgm:t>
        <a:bodyPr/>
        <a:lstStyle/>
        <a:p>
          <a:endParaRPr lang="de-DE"/>
        </a:p>
      </dgm:t>
    </dgm:pt>
  </dgm:ptLst>
  <dgm:cxnLst>
    <dgm:cxn modelId="{D65A3D3D-E03F-419A-B86B-58D8BF1833B2}" srcId="{8B9FCBCE-E0A0-4C8D-BF0F-A6F3B41DC626}" destId="{27D2EC78-27AF-41EC-AF96-859368F7BA13}" srcOrd="3" destOrd="0" parTransId="{D7DF6297-9ECA-4291-BCF9-9E53ECB15F95}" sibTransId="{8AE757E4-1FDC-4C8F-9E09-082D98CCC88F}"/>
    <dgm:cxn modelId="{46BB1BAF-155B-4DD6-ABEA-30FCDCAB00A9}" type="presOf" srcId="{A5B0B315-F722-4D72-9DAB-DFB72DC283A0}" destId="{F899C8DB-0B70-4B75-87C1-382D9B59A7A5}" srcOrd="0" destOrd="0" presId="urn:microsoft.com/office/officeart/2005/8/layout/vList2"/>
    <dgm:cxn modelId="{F89644A1-58E1-4386-B378-888EEAA44079}" type="presOf" srcId="{4DB3ABB9-2AF9-4210-BB80-FE90B9A1C98E}" destId="{15EB9811-3946-4A63-A254-6AFBCD2D41A7}" srcOrd="0" destOrd="0" presId="urn:microsoft.com/office/officeart/2005/8/layout/vList2"/>
    <dgm:cxn modelId="{3BB57D3C-1D68-424D-BF26-20D07987A5BC}" srcId="{8B9FCBCE-E0A0-4C8D-BF0F-A6F3B41DC626}" destId="{1C725D57-1CB3-4B11-9805-8E80584CAF51}" srcOrd="1" destOrd="0" parTransId="{851CF95A-C6D3-4518-B7A1-87385142E2B9}" sibTransId="{9C75923E-5190-4BD0-A6B5-42A2622E5585}"/>
    <dgm:cxn modelId="{3BB49825-88BA-4EF7-98B4-1C80EC5C8504}" type="presOf" srcId="{8B9FCBCE-E0A0-4C8D-BF0F-A6F3B41DC626}" destId="{8C79BA95-10F0-4D26-BC8F-A835FDA11530}" srcOrd="0" destOrd="0" presId="urn:microsoft.com/office/officeart/2005/8/layout/vList2"/>
    <dgm:cxn modelId="{06262959-5672-4B0A-80B1-5679A2A47717}" type="presOf" srcId="{27D2EC78-27AF-41EC-AF96-859368F7BA13}" destId="{9614BCE4-426C-4349-A6D7-63C4FEFDF96B}" srcOrd="0" destOrd="0" presId="urn:microsoft.com/office/officeart/2005/8/layout/vList2"/>
    <dgm:cxn modelId="{AC7956BB-FAA5-4390-9E43-7338B8D054FE}" srcId="{8B9FCBCE-E0A0-4C8D-BF0F-A6F3B41DC626}" destId="{A5B0B315-F722-4D72-9DAB-DFB72DC283A0}" srcOrd="0" destOrd="0" parTransId="{B93A8EB3-3B49-4836-AB5F-0733633D1D94}" sibTransId="{DBD1C6EA-8488-4232-9BA7-1C9344300547}"/>
    <dgm:cxn modelId="{3920CF59-AD93-4FE0-B052-90892EAF5A3B}" srcId="{8B9FCBCE-E0A0-4C8D-BF0F-A6F3B41DC626}" destId="{4DB3ABB9-2AF9-4210-BB80-FE90B9A1C98E}" srcOrd="2" destOrd="0" parTransId="{D9DBD536-2BAA-41FD-AFD2-1FE23D86E74A}" sibTransId="{AEA94DB6-6507-430F-A6A6-7BE396594CD7}"/>
    <dgm:cxn modelId="{0B4FF073-B5BF-4B88-A3ED-A22EF27C6548}" type="presOf" srcId="{1C725D57-1CB3-4B11-9805-8E80584CAF51}" destId="{F524F588-739C-488C-9FAA-0F0C594A5965}" srcOrd="0" destOrd="0" presId="urn:microsoft.com/office/officeart/2005/8/layout/vList2"/>
    <dgm:cxn modelId="{0D992102-77AB-48CF-AE66-6CFD9DF5AA4C}" type="presParOf" srcId="{8C79BA95-10F0-4D26-BC8F-A835FDA11530}" destId="{F899C8DB-0B70-4B75-87C1-382D9B59A7A5}" srcOrd="0" destOrd="0" presId="urn:microsoft.com/office/officeart/2005/8/layout/vList2"/>
    <dgm:cxn modelId="{D1DE129E-3FEC-4566-AE29-6B716BA16A19}" type="presParOf" srcId="{8C79BA95-10F0-4D26-BC8F-A835FDA11530}" destId="{914E3C48-FD8E-4E7A-B248-D46F9F6BF49B}" srcOrd="1" destOrd="0" presId="urn:microsoft.com/office/officeart/2005/8/layout/vList2"/>
    <dgm:cxn modelId="{AAF74ECC-F265-4DF3-804C-F0EF0773F427}" type="presParOf" srcId="{8C79BA95-10F0-4D26-BC8F-A835FDA11530}" destId="{F524F588-739C-488C-9FAA-0F0C594A5965}" srcOrd="2" destOrd="0" presId="urn:microsoft.com/office/officeart/2005/8/layout/vList2"/>
    <dgm:cxn modelId="{A49DC3FA-D8FA-4D6A-A9CD-35FC76E15E05}" type="presParOf" srcId="{8C79BA95-10F0-4D26-BC8F-A835FDA11530}" destId="{D27EDAF9-23A7-4C58-A682-B49DBA47944D}" srcOrd="3" destOrd="0" presId="urn:microsoft.com/office/officeart/2005/8/layout/vList2"/>
    <dgm:cxn modelId="{1330AC27-A1C0-4007-8517-424752882C32}" type="presParOf" srcId="{8C79BA95-10F0-4D26-BC8F-A835FDA11530}" destId="{15EB9811-3946-4A63-A254-6AFBCD2D41A7}" srcOrd="4" destOrd="0" presId="urn:microsoft.com/office/officeart/2005/8/layout/vList2"/>
    <dgm:cxn modelId="{CB7D0DA8-D970-4EF8-855B-B81BAEE9F144}" type="presParOf" srcId="{8C79BA95-10F0-4D26-BC8F-A835FDA11530}" destId="{C60B185B-E711-4D95-BCA3-FFB285A8F07B}" srcOrd="5" destOrd="0" presId="urn:microsoft.com/office/officeart/2005/8/layout/vList2"/>
    <dgm:cxn modelId="{E4B26CF5-18B2-4EC5-AC81-DCA3C0888271}" type="presParOf" srcId="{8C79BA95-10F0-4D26-BC8F-A835FDA11530}" destId="{9614BCE4-426C-4349-A6D7-63C4FEFDF96B}" srcOrd="6" destOrd="0" presId="urn:microsoft.com/office/officeart/2005/8/layout/vList2"/>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472517-7940-4B4C-85CA-1B920A845CBA}" type="doc">
      <dgm:prSet loTypeId="urn:microsoft.com/office/officeart/2005/8/layout/default#1" loCatId="list" qsTypeId="urn:microsoft.com/office/officeart/2005/8/quickstyle/simple2" qsCatId="simple" csTypeId="urn:microsoft.com/office/officeart/2005/8/colors/colorful4" csCatId="colorful" phldr="1"/>
      <dgm:spPr/>
      <dgm:t>
        <a:bodyPr/>
        <a:lstStyle/>
        <a:p>
          <a:endParaRPr lang="de-DE"/>
        </a:p>
      </dgm:t>
    </dgm:pt>
    <dgm:pt modelId="{BF380E35-371A-4C9F-BFB8-270855AC126F}">
      <dgm:prSet phldrT="[Text]" custT="1"/>
      <dgm:spPr>
        <a:ln>
          <a:noFill/>
        </a:ln>
        <a:effectLst/>
      </dgm:spPr>
      <dgm:t>
        <a:bodyPr lIns="180000" tIns="144000" rIns="180000" bIns="180000"/>
        <a:lstStyle/>
        <a:p>
          <a:pPr algn="ctr">
            <a:spcAft>
              <a:spcPct val="35000"/>
            </a:spcAft>
          </a:pPr>
          <a:r>
            <a:rPr lang="en-US" sz="1800" b="1" dirty="0"/>
            <a:t>Safety</a:t>
          </a:r>
        </a:p>
      </dgm:t>
    </dgm:pt>
    <dgm:pt modelId="{8601247C-4074-4A74-84E9-AF2035718DB4}" type="parTrans" cxnId="{97DE9130-6144-42EA-AD59-C026B4DB53EC}">
      <dgm:prSet/>
      <dgm:spPr/>
      <dgm:t>
        <a:bodyPr/>
        <a:lstStyle/>
        <a:p>
          <a:endParaRPr lang="de-DE"/>
        </a:p>
      </dgm:t>
    </dgm:pt>
    <dgm:pt modelId="{B7EB7A2D-FA88-426E-9D48-7DE2032EC657}" type="sibTrans" cxnId="{97DE9130-6144-42EA-AD59-C026B4DB53EC}">
      <dgm:prSet/>
      <dgm:spPr/>
      <dgm:t>
        <a:bodyPr/>
        <a:lstStyle/>
        <a:p>
          <a:endParaRPr lang="de-DE"/>
        </a:p>
      </dgm:t>
    </dgm:pt>
    <dgm:pt modelId="{5FC59012-B2A1-4127-A4D7-64DE473DA433}">
      <dgm:prSet phldrT="[Text]" custT="1"/>
      <dgm:spPr>
        <a:ln>
          <a:noFill/>
        </a:ln>
        <a:effectLst/>
      </dgm:spPr>
      <dgm:t>
        <a:bodyPr lIns="180000" tIns="144000" rIns="180000" bIns="180000"/>
        <a:lstStyle/>
        <a:p>
          <a:pPr algn="ctr">
            <a:spcAft>
              <a:spcPct val="35000"/>
            </a:spcAft>
          </a:pPr>
          <a:r>
            <a:rPr lang="en-US" sz="1800" b="1" dirty="0"/>
            <a:t>Capacity</a:t>
          </a:r>
          <a:r>
            <a:t> </a:t>
          </a:r>
          <a:endParaRPr lang="en-GB" sz="1300" dirty="0"/>
        </a:p>
      </dgm:t>
    </dgm:pt>
    <dgm:pt modelId="{966101CC-F95F-4504-8933-CE582A9A7C4D}" type="parTrans" cxnId="{5E68B033-0272-48D2-8D55-D051028D0243}">
      <dgm:prSet/>
      <dgm:spPr/>
      <dgm:t>
        <a:bodyPr/>
        <a:lstStyle/>
        <a:p>
          <a:endParaRPr lang="de-DE"/>
        </a:p>
      </dgm:t>
    </dgm:pt>
    <dgm:pt modelId="{6A48A371-393A-478F-8079-EC236B435D4D}" type="sibTrans" cxnId="{5E68B033-0272-48D2-8D55-D051028D0243}">
      <dgm:prSet/>
      <dgm:spPr/>
      <dgm:t>
        <a:bodyPr/>
        <a:lstStyle/>
        <a:p>
          <a:endParaRPr lang="de-DE"/>
        </a:p>
      </dgm:t>
    </dgm:pt>
    <dgm:pt modelId="{C9BBD9F8-1C9D-4F13-B085-3D21EF156B3F}">
      <dgm:prSet phldrT="[Text]" custT="1"/>
      <dgm:spPr>
        <a:ln>
          <a:noFill/>
        </a:ln>
        <a:effectLst/>
      </dgm:spPr>
      <dgm:t>
        <a:bodyPr lIns="180000" tIns="144000" rIns="180000" bIns="180000"/>
        <a:lstStyle/>
        <a:p>
          <a:pPr algn="ctr">
            <a:spcAft>
              <a:spcPct val="35000"/>
            </a:spcAft>
          </a:pPr>
          <a:r>
            <a:rPr lang="en-US" sz="1800" b="1" dirty="0"/>
            <a:t>Cost-efficiency</a:t>
          </a:r>
          <a:endParaRPr lang="en-GB" sz="1800" dirty="0"/>
        </a:p>
      </dgm:t>
    </dgm:pt>
    <dgm:pt modelId="{0624613F-7CC3-4B8D-B458-3B3B97A50E58}" type="parTrans" cxnId="{0C18C006-93E0-4373-BFED-2775B2AF57CE}">
      <dgm:prSet/>
      <dgm:spPr/>
      <dgm:t>
        <a:bodyPr/>
        <a:lstStyle/>
        <a:p>
          <a:endParaRPr lang="de-DE"/>
        </a:p>
      </dgm:t>
    </dgm:pt>
    <dgm:pt modelId="{B05235B0-78D2-4F6A-86BC-166B51FD5355}" type="sibTrans" cxnId="{0C18C006-93E0-4373-BFED-2775B2AF57CE}">
      <dgm:prSet/>
      <dgm:spPr/>
      <dgm:t>
        <a:bodyPr/>
        <a:lstStyle/>
        <a:p>
          <a:endParaRPr lang="de-DE"/>
        </a:p>
      </dgm:t>
    </dgm:pt>
    <dgm:pt modelId="{CD2C5A00-685C-42FB-B6DC-BB37BEE89F0E}">
      <dgm:prSet phldrT="[Text]" custT="1"/>
      <dgm:spPr>
        <a:ln>
          <a:noFill/>
        </a:ln>
        <a:effectLst/>
      </dgm:spPr>
      <dgm:t>
        <a:bodyPr lIns="180000" tIns="144000" rIns="180000" bIns="180000"/>
        <a:lstStyle/>
        <a:p>
          <a:pPr>
            <a:spcAft>
              <a:spcPts val="1200"/>
            </a:spcAft>
          </a:pPr>
          <a:r>
            <a:rPr lang="de-DE" sz="1300" dirty="0"/>
            <a:t>Percentage of application of the risk analysis tool (RAT)</a:t>
          </a:r>
          <a:endParaRPr lang="en-GB" sz="1300" dirty="0"/>
        </a:p>
      </dgm:t>
    </dgm:pt>
    <dgm:pt modelId="{349C2880-F008-47BE-8B81-2CCB00ACC339}" type="parTrans" cxnId="{CEEE72CD-0B68-4D90-9865-0D077A1B8F52}">
      <dgm:prSet/>
      <dgm:spPr/>
      <dgm:t>
        <a:bodyPr/>
        <a:lstStyle/>
        <a:p>
          <a:endParaRPr lang="de-DE"/>
        </a:p>
      </dgm:t>
    </dgm:pt>
    <dgm:pt modelId="{9DE54627-F112-48A8-A435-67A5DDB986D7}" type="sibTrans" cxnId="{CEEE72CD-0B68-4D90-9865-0D077A1B8F52}">
      <dgm:prSet/>
      <dgm:spPr/>
      <dgm:t>
        <a:bodyPr/>
        <a:lstStyle/>
        <a:p>
          <a:endParaRPr lang="de-DE"/>
        </a:p>
      </dgm:t>
    </dgm:pt>
    <dgm:pt modelId="{66E8FA4B-53F9-4BC0-BE44-39966BE577F4}">
      <dgm:prSet phldrT="[Text]" custT="1"/>
      <dgm:spPr>
        <a:ln>
          <a:noFill/>
        </a:ln>
        <a:effectLst/>
      </dgm:spPr>
      <dgm:t>
        <a:bodyPr lIns="180000" tIns="144000" rIns="180000" bIns="180000"/>
        <a:lstStyle/>
        <a:p>
          <a:pPr>
            <a:spcAft>
              <a:spcPts val="1200"/>
            </a:spcAft>
          </a:pPr>
          <a:r>
            <a:rPr lang="de-DE" sz="1300" dirty="0"/>
            <a:t>Implementation of measures</a:t>
          </a:r>
          <a:endParaRPr lang="en-GB" sz="1300" dirty="0"/>
        </a:p>
      </dgm:t>
    </dgm:pt>
    <dgm:pt modelId="{A79C52FA-FA25-4FAF-A186-AF8B7D98FEBC}" type="parTrans" cxnId="{46D1A130-59B9-4E14-970B-5B13B0011320}">
      <dgm:prSet/>
      <dgm:spPr/>
      <dgm:t>
        <a:bodyPr/>
        <a:lstStyle/>
        <a:p>
          <a:endParaRPr lang="de-DE"/>
        </a:p>
      </dgm:t>
    </dgm:pt>
    <dgm:pt modelId="{67207220-ECE3-48D4-B2BC-11836244F14D}" type="sibTrans" cxnId="{46D1A130-59B9-4E14-970B-5B13B0011320}">
      <dgm:prSet/>
      <dgm:spPr/>
      <dgm:t>
        <a:bodyPr/>
        <a:lstStyle/>
        <a:p>
          <a:endParaRPr lang="de-DE"/>
        </a:p>
      </dgm:t>
    </dgm:pt>
    <dgm:pt modelId="{CA52D376-B2B5-41C7-B9DC-2DD4164C36F8}">
      <dgm:prSet phldrT="[Text]" custT="1"/>
      <dgm:spPr>
        <a:ln>
          <a:noFill/>
        </a:ln>
        <a:effectLst/>
      </dgm:spPr>
      <dgm:t>
        <a:bodyPr lIns="180000" tIns="144000" rIns="180000" bIns="180000"/>
        <a:lstStyle/>
        <a:p>
          <a:pPr>
            <a:spcAft>
              <a:spcPts val="1200"/>
            </a:spcAft>
          </a:pPr>
          <a:r>
            <a:rPr lang="de-DE" sz="1300" dirty="0"/>
            <a:t>Safety</a:t>
          </a:r>
          <a:r>
            <a:t> </a:t>
          </a:r>
          <a:r>
            <a:rPr lang="de-DE" sz="1300" dirty="0"/>
            <a:t>maturity level that must be achieved by the ANSPs and NSAs</a:t>
          </a:r>
          <a:endParaRPr lang="en-GB" sz="1300" dirty="0"/>
        </a:p>
      </dgm:t>
    </dgm:pt>
    <dgm:pt modelId="{37CBE0C7-841B-4B72-8BCC-2CCF00DC9F33}" type="sibTrans" cxnId="{FDD09CCF-3897-494F-BB33-17BD9501278E}">
      <dgm:prSet/>
      <dgm:spPr/>
      <dgm:t>
        <a:bodyPr/>
        <a:lstStyle/>
        <a:p>
          <a:endParaRPr lang="de-DE"/>
        </a:p>
      </dgm:t>
    </dgm:pt>
    <dgm:pt modelId="{DA42431D-0D40-4F05-A048-1DCB47C7AC45}" type="parTrans" cxnId="{FDD09CCF-3897-494F-BB33-17BD9501278E}">
      <dgm:prSet/>
      <dgm:spPr/>
      <dgm:t>
        <a:bodyPr/>
        <a:lstStyle/>
        <a:p>
          <a:endParaRPr lang="de-DE"/>
        </a:p>
      </dgm:t>
    </dgm:pt>
    <dgm:pt modelId="{D7D1D44C-A944-4C4B-923D-ECE9ED5F2316}">
      <dgm:prSet phldrT="[Text]" custT="1"/>
      <dgm:spPr>
        <a:ln>
          <a:noFill/>
        </a:ln>
        <a:effectLst/>
      </dgm:spPr>
      <dgm:t>
        <a:bodyPr lIns="180000" tIns="144000" rIns="180000" bIns="180000"/>
        <a:lstStyle/>
        <a:p>
          <a:pPr algn="ctr">
            <a:spcAft>
              <a:spcPct val="35000"/>
            </a:spcAft>
          </a:pPr>
          <a:r>
            <a:rPr lang="en-US" sz="1800" b="1" dirty="0"/>
            <a:t>Environment</a:t>
          </a:r>
          <a:endParaRPr lang="en-GB" sz="1800" dirty="0"/>
        </a:p>
      </dgm:t>
    </dgm:pt>
    <dgm:pt modelId="{FDA892D9-9DE1-45D7-920F-28ED0C557AE6}" type="sibTrans" cxnId="{3D7EAC74-6253-4448-ABCF-931D3AC3523E}">
      <dgm:prSet/>
      <dgm:spPr/>
      <dgm:t>
        <a:bodyPr/>
        <a:lstStyle/>
        <a:p>
          <a:endParaRPr lang="de-DE"/>
        </a:p>
      </dgm:t>
    </dgm:pt>
    <dgm:pt modelId="{D580A650-E7DD-41F5-8866-36FC530021B4}" type="parTrans" cxnId="{3D7EAC74-6253-4448-ABCF-931D3AC3523E}">
      <dgm:prSet/>
      <dgm:spPr/>
      <dgm:t>
        <a:bodyPr/>
        <a:lstStyle/>
        <a:p>
          <a:endParaRPr lang="de-DE"/>
        </a:p>
      </dgm:t>
    </dgm:pt>
    <dgm:pt modelId="{863DC4AF-7750-47DE-A8FA-7757C6FF3B11}">
      <dgm:prSet phldrT="[Text]" custT="1"/>
      <dgm:spPr>
        <a:ln>
          <a:noFill/>
        </a:ln>
        <a:effectLst/>
      </dgm:spPr>
      <dgm:t>
        <a:bodyPr lIns="180000" tIns="144000" rIns="180000" bIns="180000"/>
        <a:lstStyle/>
        <a:p>
          <a:pPr>
            <a:spcAft>
              <a:spcPts val="700"/>
            </a:spcAft>
          </a:pPr>
          <a:r>
            <a:rPr lang="de-DE" sz="1200" dirty="0"/>
            <a:t>Minutes of en-route ATFM delay per flight</a:t>
          </a:r>
          <a:endParaRPr lang="en-GB" sz="1200" dirty="0"/>
        </a:p>
      </dgm:t>
    </dgm:pt>
    <dgm:pt modelId="{402CAA06-4C73-4962-9429-F1CA5A3241D9}" type="parTrans" cxnId="{B96B6EE6-4BEC-4FB9-97C8-F38AB0ED0F43}">
      <dgm:prSet/>
      <dgm:spPr/>
      <dgm:t>
        <a:bodyPr/>
        <a:lstStyle/>
        <a:p>
          <a:endParaRPr lang="de-DE"/>
        </a:p>
      </dgm:t>
    </dgm:pt>
    <dgm:pt modelId="{7B5305EC-88C7-4213-A385-B9F7887AC9B5}" type="sibTrans" cxnId="{B96B6EE6-4BEC-4FB9-97C8-F38AB0ED0F43}">
      <dgm:prSet/>
      <dgm:spPr/>
      <dgm:t>
        <a:bodyPr/>
        <a:lstStyle/>
        <a:p>
          <a:endParaRPr lang="de-DE"/>
        </a:p>
      </dgm:t>
    </dgm:pt>
    <dgm:pt modelId="{30BD22FE-3CAC-44E6-8EC5-F32BC39BA4E7}">
      <dgm:prSet phldrT="[Text]" custT="1"/>
      <dgm:spPr>
        <a:ln>
          <a:noFill/>
        </a:ln>
        <a:effectLst/>
      </dgm:spPr>
      <dgm:t>
        <a:bodyPr lIns="180000" tIns="144000" rIns="180000" bIns="180000"/>
        <a:lstStyle/>
        <a:p>
          <a:pPr>
            <a:spcAft>
              <a:spcPts val="700"/>
            </a:spcAft>
          </a:pPr>
          <a:r>
            <a:rPr lang="de-DE" sz="1200" dirty="0"/>
            <a:t>Total </a:t>
          </a:r>
          <a:r>
            <a:rPr lang="de-DE" sz="1200" dirty="0" err="1"/>
            <a:t>of</a:t>
          </a:r>
          <a:r>
            <a:rPr lang="de-DE" sz="1200" dirty="0"/>
            <a:t> ANS-</a:t>
          </a:r>
          <a:r>
            <a:rPr lang="de-DE" sz="1200" dirty="0" err="1"/>
            <a:t>related</a:t>
          </a:r>
          <a:r>
            <a:rPr lang="de-DE" sz="1200" dirty="0"/>
            <a:t> ATFM delays in terminal areas</a:t>
          </a:r>
          <a:endParaRPr lang="en-GB" sz="1200" dirty="0"/>
        </a:p>
      </dgm:t>
    </dgm:pt>
    <dgm:pt modelId="{B7BCA66A-1224-4CE2-B2AC-D24A2CF37BF6}" type="parTrans" cxnId="{F2054AD2-ACF4-45E9-8125-20504F69FBC2}">
      <dgm:prSet/>
      <dgm:spPr/>
      <dgm:t>
        <a:bodyPr/>
        <a:lstStyle/>
        <a:p>
          <a:endParaRPr lang="de-DE"/>
        </a:p>
      </dgm:t>
    </dgm:pt>
    <dgm:pt modelId="{1AD5DDFC-00FC-4C26-B257-0A11007B302F}" type="sibTrans" cxnId="{F2054AD2-ACF4-45E9-8125-20504F69FBC2}">
      <dgm:prSet/>
      <dgm:spPr/>
      <dgm:t>
        <a:bodyPr/>
        <a:lstStyle/>
        <a:p>
          <a:endParaRPr lang="de-DE"/>
        </a:p>
      </dgm:t>
    </dgm:pt>
    <dgm:pt modelId="{000E3F60-BF2B-49B0-B978-CBCE7FAEF16F}">
      <dgm:prSet phldrT="[Text]" custT="1"/>
      <dgm:spPr>
        <a:ln>
          <a:noFill/>
        </a:ln>
        <a:effectLst/>
      </dgm:spPr>
      <dgm:t>
        <a:bodyPr lIns="180000" tIns="144000" rIns="180000" bIns="180000"/>
        <a:lstStyle/>
        <a:p>
          <a:pPr>
            <a:spcAft>
              <a:spcPts val="700"/>
            </a:spcAft>
          </a:pPr>
          <a:r>
            <a:rPr lang="de-DE" sz="1200" dirty="0"/>
            <a:t>Additional time in </a:t>
          </a:r>
          <a:r>
            <a:rPr lang="de-DE" sz="1200" dirty="0" err="1"/>
            <a:t>the</a:t>
          </a:r>
          <a:r>
            <a:rPr lang="de-DE" sz="1200" dirty="0"/>
            <a:t> </a:t>
          </a:r>
          <a:r>
            <a:rPr lang="de-DE" sz="1200" dirty="0" err="1"/>
            <a:t>taxi</a:t>
          </a:r>
          <a:r>
            <a:rPr lang="de-DE" sz="1200" dirty="0"/>
            <a:t>-out phase</a:t>
          </a:r>
          <a:endParaRPr lang="en-GB" sz="1200" dirty="0"/>
        </a:p>
      </dgm:t>
    </dgm:pt>
    <dgm:pt modelId="{E08DF19F-0FD0-42D4-AD3A-A9A03F1DD53E}" type="parTrans" cxnId="{4A6E1CDC-9F94-4854-9BB8-EA3732FEE756}">
      <dgm:prSet/>
      <dgm:spPr/>
      <dgm:t>
        <a:bodyPr/>
        <a:lstStyle/>
        <a:p>
          <a:endParaRPr lang="de-DE"/>
        </a:p>
      </dgm:t>
    </dgm:pt>
    <dgm:pt modelId="{37F077EA-8310-4AA8-B8B7-38732823E079}" type="sibTrans" cxnId="{4A6E1CDC-9F94-4854-9BB8-EA3732FEE756}">
      <dgm:prSet/>
      <dgm:spPr/>
      <dgm:t>
        <a:bodyPr/>
        <a:lstStyle/>
        <a:p>
          <a:endParaRPr lang="de-DE"/>
        </a:p>
      </dgm:t>
    </dgm:pt>
    <dgm:pt modelId="{9BA494C8-9A10-4A92-81FB-3F4E1BE26147}">
      <dgm:prSet phldrT="[Text]" custT="1"/>
      <dgm:spPr>
        <a:ln>
          <a:noFill/>
        </a:ln>
        <a:effectLst/>
      </dgm:spPr>
      <dgm:t>
        <a:bodyPr lIns="180000" tIns="144000" rIns="180000" bIns="180000"/>
        <a:lstStyle/>
        <a:p>
          <a:pPr>
            <a:spcAft>
              <a:spcPts val="700"/>
            </a:spcAft>
          </a:pPr>
          <a:r>
            <a:rPr lang="de-DE" sz="1200" dirty="0"/>
            <a:t>Additional time for ASMA at aerodromes with more than 100,000 aircraft movements per year</a:t>
          </a:r>
          <a:endParaRPr lang="en-GB" sz="1200" dirty="0"/>
        </a:p>
      </dgm:t>
    </dgm:pt>
    <dgm:pt modelId="{5EC7F67F-02DE-4B3E-AE8D-75E7DE0563B7}" type="parTrans" cxnId="{4AE94967-1E38-4329-B9B0-055B5E8AB9E3}">
      <dgm:prSet/>
      <dgm:spPr/>
      <dgm:t>
        <a:bodyPr/>
        <a:lstStyle/>
        <a:p>
          <a:endParaRPr lang="de-DE"/>
        </a:p>
      </dgm:t>
    </dgm:pt>
    <dgm:pt modelId="{A4B8CD9D-C39D-4BBA-B881-BAD9178338E0}" type="sibTrans" cxnId="{4AE94967-1E38-4329-B9B0-055B5E8AB9E3}">
      <dgm:prSet/>
      <dgm:spPr/>
      <dgm:t>
        <a:bodyPr/>
        <a:lstStyle/>
        <a:p>
          <a:endParaRPr lang="de-DE"/>
        </a:p>
      </dgm:t>
    </dgm:pt>
    <dgm:pt modelId="{81C65CB4-A2E5-4F9B-8296-00D7C2359FD2}">
      <dgm:prSet phldrT="[Text]" custT="1"/>
      <dgm:spPr>
        <a:ln>
          <a:noFill/>
        </a:ln>
        <a:effectLst/>
      </dgm:spPr>
      <dgm:t>
        <a:bodyPr lIns="180000" tIns="144000" rIns="180000" bIns="180000"/>
        <a:lstStyle/>
        <a:p>
          <a:pPr>
            <a:spcAft>
              <a:spcPts val="1200"/>
            </a:spcAft>
          </a:pPr>
          <a:r>
            <a:rPr lang="de-DE" sz="1300" dirty="0"/>
            <a:t>Average horizontal en-route flight efficiency</a:t>
          </a:r>
          <a:endParaRPr lang="en-GB" sz="1300" dirty="0"/>
        </a:p>
      </dgm:t>
    </dgm:pt>
    <dgm:pt modelId="{EEBAE44C-CECB-46E9-A6DE-F1441F340793}" type="parTrans" cxnId="{B9A06998-9ABA-4848-840F-DE167EE1F031}">
      <dgm:prSet/>
      <dgm:spPr/>
      <dgm:t>
        <a:bodyPr/>
        <a:lstStyle/>
        <a:p>
          <a:endParaRPr lang="de-DE"/>
        </a:p>
      </dgm:t>
    </dgm:pt>
    <dgm:pt modelId="{88FCB7B3-E8A3-4F2F-AAB0-538490C53DB0}" type="sibTrans" cxnId="{B9A06998-9ABA-4848-840F-DE167EE1F031}">
      <dgm:prSet/>
      <dgm:spPr/>
      <dgm:t>
        <a:bodyPr/>
        <a:lstStyle/>
        <a:p>
          <a:endParaRPr lang="de-DE"/>
        </a:p>
      </dgm:t>
    </dgm:pt>
    <dgm:pt modelId="{711B271E-1197-47F9-9C20-21DEA3103BB2}">
      <dgm:prSet phldrT="[Text]" custT="1"/>
      <dgm:spPr>
        <a:ln>
          <a:noFill/>
        </a:ln>
        <a:effectLst/>
      </dgm:spPr>
      <dgm:t>
        <a:bodyPr lIns="180000" tIns="144000" rIns="180000" bIns="180000"/>
        <a:lstStyle/>
        <a:p>
          <a:pPr>
            <a:spcAft>
              <a:spcPts val="1200"/>
            </a:spcAft>
          </a:pPr>
          <a:r>
            <a:rPr lang="de-DE" sz="1300" dirty="0"/>
            <a:t>Effective use of civil/military airspaces</a:t>
          </a:r>
          <a:endParaRPr lang="en-GB" sz="1300" dirty="0"/>
        </a:p>
      </dgm:t>
    </dgm:pt>
    <dgm:pt modelId="{2ABFC73F-9C6A-4214-9D2C-CFFA73F2E00A}" type="parTrans" cxnId="{F77981FB-59AF-44C2-AE6D-D2AD98D490B0}">
      <dgm:prSet/>
      <dgm:spPr/>
      <dgm:t>
        <a:bodyPr/>
        <a:lstStyle/>
        <a:p>
          <a:endParaRPr lang="de-DE"/>
        </a:p>
      </dgm:t>
    </dgm:pt>
    <dgm:pt modelId="{16682D3F-E22B-4F2D-A6B9-3A8B87564130}" type="sibTrans" cxnId="{F77981FB-59AF-44C2-AE6D-D2AD98D490B0}">
      <dgm:prSet/>
      <dgm:spPr/>
      <dgm:t>
        <a:bodyPr/>
        <a:lstStyle/>
        <a:p>
          <a:endParaRPr lang="de-DE"/>
        </a:p>
      </dgm:t>
    </dgm:pt>
    <dgm:pt modelId="{03128C93-CD4A-4914-8194-B4B64ED81948}">
      <dgm:prSet phldrT="[Text]" custT="1"/>
      <dgm:spPr>
        <a:ln>
          <a:noFill/>
        </a:ln>
        <a:effectLst/>
      </dgm:spPr>
      <dgm:t>
        <a:bodyPr lIns="180000" tIns="144000" rIns="180000" bIns="180000"/>
        <a:lstStyle/>
        <a:p>
          <a:pPr>
            <a:spcAft>
              <a:spcPts val="1200"/>
            </a:spcAft>
          </a:pPr>
          <a:r>
            <a:rPr lang="de-DE" sz="1300" dirty="0"/>
            <a:t>Average European unit rate for en-route charges</a:t>
          </a:r>
          <a:endParaRPr lang="en-GB" sz="1300" dirty="0"/>
        </a:p>
      </dgm:t>
    </dgm:pt>
    <dgm:pt modelId="{EE5878D5-8308-460B-B514-600E07DC22D7}" type="parTrans" cxnId="{7F95DC3A-DD8A-4119-A271-1B021DA74DA6}">
      <dgm:prSet/>
      <dgm:spPr/>
      <dgm:t>
        <a:bodyPr/>
        <a:lstStyle/>
        <a:p>
          <a:endParaRPr lang="de-DE"/>
        </a:p>
      </dgm:t>
    </dgm:pt>
    <dgm:pt modelId="{C478E0F1-8EE5-4025-90A2-CBD6E6987910}" type="sibTrans" cxnId="{7F95DC3A-DD8A-4119-A271-1B021DA74DA6}">
      <dgm:prSet/>
      <dgm:spPr/>
      <dgm:t>
        <a:bodyPr/>
        <a:lstStyle/>
        <a:p>
          <a:endParaRPr lang="de-DE"/>
        </a:p>
      </dgm:t>
    </dgm:pt>
    <dgm:pt modelId="{AD6B5114-8F95-4C7B-9539-6C4D831D0701}">
      <dgm:prSet phldrT="[Text]" custT="1"/>
      <dgm:spPr>
        <a:ln>
          <a:noFill/>
        </a:ln>
        <a:effectLst/>
      </dgm:spPr>
      <dgm:t>
        <a:bodyPr lIns="180000" tIns="144000" rIns="180000" bIns="180000"/>
        <a:lstStyle/>
        <a:p>
          <a:pPr>
            <a:spcAft>
              <a:spcPts val="1200"/>
            </a:spcAft>
          </a:pPr>
          <a:r>
            <a:rPr lang="de-DE" sz="1300" dirty="0"/>
            <a:t>Costs and air navigation charges in the terminal area</a:t>
          </a:r>
          <a:endParaRPr lang="en-GB" sz="1300" dirty="0"/>
        </a:p>
      </dgm:t>
    </dgm:pt>
    <dgm:pt modelId="{053CFAB6-5443-42C7-877B-6D9F8FE7FB00}" type="parTrans" cxnId="{022F203B-852C-4828-A3BB-69CFA01EC5AD}">
      <dgm:prSet/>
      <dgm:spPr/>
      <dgm:t>
        <a:bodyPr/>
        <a:lstStyle/>
        <a:p>
          <a:endParaRPr lang="de-DE"/>
        </a:p>
      </dgm:t>
    </dgm:pt>
    <dgm:pt modelId="{E3408E05-36FB-4087-901A-08FB9C905932}" type="sibTrans" cxnId="{022F203B-852C-4828-A3BB-69CFA01EC5AD}">
      <dgm:prSet/>
      <dgm:spPr/>
      <dgm:t>
        <a:bodyPr/>
        <a:lstStyle/>
        <a:p>
          <a:endParaRPr lang="de-DE"/>
        </a:p>
      </dgm:t>
    </dgm:pt>
    <dgm:pt modelId="{89AB3EA0-D946-4610-A06D-68E42B7107F7}" type="pres">
      <dgm:prSet presAssocID="{A4472517-7940-4B4C-85CA-1B920A845CBA}" presName="diagram" presStyleCnt="0">
        <dgm:presLayoutVars>
          <dgm:dir/>
          <dgm:resizeHandles val="exact"/>
        </dgm:presLayoutVars>
      </dgm:prSet>
      <dgm:spPr/>
      <dgm:t>
        <a:bodyPr/>
        <a:lstStyle/>
        <a:p>
          <a:endParaRPr lang="de-DE"/>
        </a:p>
      </dgm:t>
    </dgm:pt>
    <dgm:pt modelId="{5A97CE1A-CF49-4640-B729-EC74B637C63C}" type="pres">
      <dgm:prSet presAssocID="{BF380E35-371A-4C9F-BFB8-270855AC126F}" presName="node" presStyleLbl="node1" presStyleIdx="0" presStyleCnt="4" custScaleX="134646" custScaleY="104398">
        <dgm:presLayoutVars>
          <dgm:bulletEnabled val="1"/>
        </dgm:presLayoutVars>
      </dgm:prSet>
      <dgm:spPr/>
      <dgm:t>
        <a:bodyPr/>
        <a:lstStyle/>
        <a:p>
          <a:endParaRPr lang="de-DE"/>
        </a:p>
      </dgm:t>
    </dgm:pt>
    <dgm:pt modelId="{B253E99E-94F1-4418-8BC1-E4B9C74BB3AE}" type="pres">
      <dgm:prSet presAssocID="{B7EB7A2D-FA88-426E-9D48-7DE2032EC657}" presName="sibTrans" presStyleCnt="0"/>
      <dgm:spPr/>
    </dgm:pt>
    <dgm:pt modelId="{169B47CE-B019-4653-89AB-BAD4588F6C52}" type="pres">
      <dgm:prSet presAssocID="{5FC59012-B2A1-4127-A4D7-64DE473DA433}" presName="node" presStyleLbl="node1" presStyleIdx="1" presStyleCnt="4" custScaleX="134646" custScaleY="104398" custLinFactNeighborX="-55" custLinFactNeighborY="103">
        <dgm:presLayoutVars>
          <dgm:bulletEnabled val="1"/>
        </dgm:presLayoutVars>
      </dgm:prSet>
      <dgm:spPr/>
      <dgm:t>
        <a:bodyPr/>
        <a:lstStyle/>
        <a:p>
          <a:endParaRPr lang="de-DE"/>
        </a:p>
      </dgm:t>
    </dgm:pt>
    <dgm:pt modelId="{124581BC-DA53-4103-BEEF-F5DE924A63C2}" type="pres">
      <dgm:prSet presAssocID="{6A48A371-393A-478F-8079-EC236B435D4D}" presName="sibTrans" presStyleCnt="0"/>
      <dgm:spPr/>
    </dgm:pt>
    <dgm:pt modelId="{ADDD6BE3-6BD5-40B9-8EA0-952960BD25F0}" type="pres">
      <dgm:prSet presAssocID="{D7D1D44C-A944-4C4B-923D-ECE9ED5F2316}" presName="node" presStyleLbl="node1" presStyleIdx="2" presStyleCnt="4" custScaleX="134646" custScaleY="104398" custLinFactNeighborX="-55" custLinFactNeighborY="103">
        <dgm:presLayoutVars>
          <dgm:bulletEnabled val="1"/>
        </dgm:presLayoutVars>
      </dgm:prSet>
      <dgm:spPr/>
      <dgm:t>
        <a:bodyPr/>
        <a:lstStyle/>
        <a:p>
          <a:endParaRPr lang="de-DE"/>
        </a:p>
      </dgm:t>
    </dgm:pt>
    <dgm:pt modelId="{DF51381F-2E6A-40E1-9CA7-C25F9923279E}" type="pres">
      <dgm:prSet presAssocID="{FDA892D9-9DE1-45D7-920F-28ED0C557AE6}" presName="sibTrans" presStyleCnt="0"/>
      <dgm:spPr/>
    </dgm:pt>
    <dgm:pt modelId="{D3652105-9A49-4EC9-BF53-41472AF6B271}" type="pres">
      <dgm:prSet presAssocID="{C9BBD9F8-1C9D-4F13-B085-3D21EF156B3F}" presName="node" presStyleLbl="node1" presStyleIdx="3" presStyleCnt="4" custScaleX="134646" custScaleY="104398">
        <dgm:presLayoutVars>
          <dgm:bulletEnabled val="1"/>
        </dgm:presLayoutVars>
      </dgm:prSet>
      <dgm:spPr/>
      <dgm:t>
        <a:bodyPr/>
        <a:lstStyle/>
        <a:p>
          <a:endParaRPr lang="de-DE"/>
        </a:p>
      </dgm:t>
    </dgm:pt>
  </dgm:ptLst>
  <dgm:cxnLst>
    <dgm:cxn modelId="{022F203B-852C-4828-A3BB-69CFA01EC5AD}" srcId="{C9BBD9F8-1C9D-4F13-B085-3D21EF156B3F}" destId="{AD6B5114-8F95-4C7B-9539-6C4D831D0701}" srcOrd="1" destOrd="0" parTransId="{053CFAB6-5443-42C7-877B-6D9F8FE7FB00}" sibTransId="{E3408E05-36FB-4087-901A-08FB9C905932}"/>
    <dgm:cxn modelId="{5ED2D6EA-4236-4C38-BAC8-31F0854E6547}" type="presOf" srcId="{66E8FA4B-53F9-4BC0-BE44-39966BE577F4}" destId="{5A97CE1A-CF49-4640-B729-EC74B637C63C}" srcOrd="0" destOrd="3" presId="urn:microsoft.com/office/officeart/2005/8/layout/default#1"/>
    <dgm:cxn modelId="{5E68B033-0272-48D2-8D55-D051028D0243}" srcId="{A4472517-7940-4B4C-85CA-1B920A845CBA}" destId="{5FC59012-B2A1-4127-A4D7-64DE473DA433}" srcOrd="1" destOrd="0" parTransId="{966101CC-F95F-4504-8933-CE582A9A7C4D}" sibTransId="{6A48A371-393A-478F-8079-EC236B435D4D}"/>
    <dgm:cxn modelId="{0C18C006-93E0-4373-BFED-2775B2AF57CE}" srcId="{A4472517-7940-4B4C-85CA-1B920A845CBA}" destId="{C9BBD9F8-1C9D-4F13-B085-3D21EF156B3F}" srcOrd="3" destOrd="0" parTransId="{0624613F-7CC3-4B8D-B458-3B3B97A50E58}" sibTransId="{B05235B0-78D2-4F6A-86BC-166B51FD5355}"/>
    <dgm:cxn modelId="{46D1A130-59B9-4E14-970B-5B13B0011320}" srcId="{BF380E35-371A-4C9F-BFB8-270855AC126F}" destId="{66E8FA4B-53F9-4BC0-BE44-39966BE577F4}" srcOrd="2" destOrd="0" parTransId="{A79C52FA-FA25-4FAF-A186-AF8B7D98FEBC}" sibTransId="{67207220-ECE3-48D4-B2BC-11836244F14D}"/>
    <dgm:cxn modelId="{9AC949BE-11DF-4A34-B59E-8C5CD82546D4}" type="presOf" srcId="{81C65CB4-A2E5-4F9B-8296-00D7C2359FD2}" destId="{ADDD6BE3-6BD5-40B9-8EA0-952960BD25F0}" srcOrd="0" destOrd="1" presId="urn:microsoft.com/office/officeart/2005/8/layout/default#1"/>
    <dgm:cxn modelId="{3CA67418-2690-4C9C-BE90-EF44E88A7848}" type="presOf" srcId="{5FC59012-B2A1-4127-A4D7-64DE473DA433}" destId="{169B47CE-B019-4653-89AB-BAD4588F6C52}" srcOrd="0" destOrd="0" presId="urn:microsoft.com/office/officeart/2005/8/layout/default#1"/>
    <dgm:cxn modelId="{CF21087C-3875-4DCE-8066-EF47427F3EC3}" type="presOf" srcId="{D7D1D44C-A944-4C4B-923D-ECE9ED5F2316}" destId="{ADDD6BE3-6BD5-40B9-8EA0-952960BD25F0}" srcOrd="0" destOrd="0" presId="urn:microsoft.com/office/officeart/2005/8/layout/default#1"/>
    <dgm:cxn modelId="{BBDA3F9A-2F20-4374-A5F5-B9DAFC8AF862}" type="presOf" srcId="{BF380E35-371A-4C9F-BFB8-270855AC126F}" destId="{5A97CE1A-CF49-4640-B729-EC74B637C63C}" srcOrd="0" destOrd="0" presId="urn:microsoft.com/office/officeart/2005/8/layout/default#1"/>
    <dgm:cxn modelId="{AEEA3EBA-6A26-445D-8C73-9F948CC58C52}" type="presOf" srcId="{30BD22FE-3CAC-44E6-8EC5-F32BC39BA4E7}" destId="{169B47CE-B019-4653-89AB-BAD4588F6C52}" srcOrd="0" destOrd="2" presId="urn:microsoft.com/office/officeart/2005/8/layout/default#1"/>
    <dgm:cxn modelId="{F77981FB-59AF-44C2-AE6D-D2AD98D490B0}" srcId="{D7D1D44C-A944-4C4B-923D-ECE9ED5F2316}" destId="{711B271E-1197-47F9-9C20-21DEA3103BB2}" srcOrd="1" destOrd="0" parTransId="{2ABFC73F-9C6A-4214-9D2C-CFFA73F2E00A}" sibTransId="{16682D3F-E22B-4F2D-A6B9-3A8B87564130}"/>
    <dgm:cxn modelId="{41D89092-E85D-45DB-825E-234F34072EC8}" type="presOf" srcId="{9BA494C8-9A10-4A92-81FB-3F4E1BE26147}" destId="{169B47CE-B019-4653-89AB-BAD4588F6C52}" srcOrd="0" destOrd="4" presId="urn:microsoft.com/office/officeart/2005/8/layout/default#1"/>
    <dgm:cxn modelId="{FDD09CCF-3897-494F-BB33-17BD9501278E}" srcId="{BF380E35-371A-4C9F-BFB8-270855AC126F}" destId="{CA52D376-B2B5-41C7-B9DC-2DD4164C36F8}" srcOrd="0" destOrd="0" parTransId="{DA42431D-0D40-4F05-A048-1DCB47C7AC45}" sibTransId="{37CBE0C7-841B-4B72-8BCC-2CCF00DC9F33}"/>
    <dgm:cxn modelId="{F2054AD2-ACF4-45E9-8125-20504F69FBC2}" srcId="{5FC59012-B2A1-4127-A4D7-64DE473DA433}" destId="{30BD22FE-3CAC-44E6-8EC5-F32BC39BA4E7}" srcOrd="1" destOrd="0" parTransId="{B7BCA66A-1224-4CE2-B2AC-D24A2CF37BF6}" sibTransId="{1AD5DDFC-00FC-4C26-B257-0A11007B302F}"/>
    <dgm:cxn modelId="{EADF2C92-94C1-4E7F-9E3F-01ABC948676C}" type="presOf" srcId="{CD2C5A00-685C-42FB-B6DC-BB37BEE89F0E}" destId="{5A97CE1A-CF49-4640-B729-EC74B637C63C}" srcOrd="0" destOrd="2" presId="urn:microsoft.com/office/officeart/2005/8/layout/default#1"/>
    <dgm:cxn modelId="{3D7EAC74-6253-4448-ABCF-931D3AC3523E}" srcId="{A4472517-7940-4B4C-85CA-1B920A845CBA}" destId="{D7D1D44C-A944-4C4B-923D-ECE9ED5F2316}" srcOrd="2" destOrd="0" parTransId="{D580A650-E7DD-41F5-8866-36FC530021B4}" sibTransId="{FDA892D9-9DE1-45D7-920F-28ED0C557AE6}"/>
    <dgm:cxn modelId="{B96B6EE6-4BEC-4FB9-97C8-F38AB0ED0F43}" srcId="{5FC59012-B2A1-4127-A4D7-64DE473DA433}" destId="{863DC4AF-7750-47DE-A8FA-7757C6FF3B11}" srcOrd="0" destOrd="0" parTransId="{402CAA06-4C73-4962-9429-F1CA5A3241D9}" sibTransId="{7B5305EC-88C7-4213-A385-B9F7887AC9B5}"/>
    <dgm:cxn modelId="{8AD0E5FA-8167-43B9-91DB-FC40BC7C332C}" type="presOf" srcId="{A4472517-7940-4B4C-85CA-1B920A845CBA}" destId="{89AB3EA0-D946-4610-A06D-68E42B7107F7}" srcOrd="0" destOrd="0" presId="urn:microsoft.com/office/officeart/2005/8/layout/default#1"/>
    <dgm:cxn modelId="{F730E3A9-87A6-4F2C-B491-11846740A553}" type="presOf" srcId="{711B271E-1197-47F9-9C20-21DEA3103BB2}" destId="{ADDD6BE3-6BD5-40B9-8EA0-952960BD25F0}" srcOrd="0" destOrd="2" presId="urn:microsoft.com/office/officeart/2005/8/layout/default#1"/>
    <dgm:cxn modelId="{7F95DC3A-DD8A-4119-A271-1B021DA74DA6}" srcId="{C9BBD9F8-1C9D-4F13-B085-3D21EF156B3F}" destId="{03128C93-CD4A-4914-8194-B4B64ED81948}" srcOrd="0" destOrd="0" parTransId="{EE5878D5-8308-460B-B514-600E07DC22D7}" sibTransId="{C478E0F1-8EE5-4025-90A2-CBD6E6987910}"/>
    <dgm:cxn modelId="{97DE9130-6144-42EA-AD59-C026B4DB53EC}" srcId="{A4472517-7940-4B4C-85CA-1B920A845CBA}" destId="{BF380E35-371A-4C9F-BFB8-270855AC126F}" srcOrd="0" destOrd="0" parTransId="{8601247C-4074-4A74-84E9-AF2035718DB4}" sibTransId="{B7EB7A2D-FA88-426E-9D48-7DE2032EC657}"/>
    <dgm:cxn modelId="{4A6E1CDC-9F94-4854-9BB8-EA3732FEE756}" srcId="{5FC59012-B2A1-4127-A4D7-64DE473DA433}" destId="{000E3F60-BF2B-49B0-B978-CBCE7FAEF16F}" srcOrd="2" destOrd="0" parTransId="{E08DF19F-0FD0-42D4-AD3A-A9A03F1DD53E}" sibTransId="{37F077EA-8310-4AA8-B8B7-38732823E079}"/>
    <dgm:cxn modelId="{C53F996D-50B9-452B-A163-CAD70DAF1D95}" type="presOf" srcId="{AD6B5114-8F95-4C7B-9539-6C4D831D0701}" destId="{D3652105-9A49-4EC9-BF53-41472AF6B271}" srcOrd="0" destOrd="2" presId="urn:microsoft.com/office/officeart/2005/8/layout/default#1"/>
    <dgm:cxn modelId="{369F3835-5050-4B0F-9C82-283A210B31E9}" type="presOf" srcId="{000E3F60-BF2B-49B0-B978-CBCE7FAEF16F}" destId="{169B47CE-B019-4653-89AB-BAD4588F6C52}" srcOrd="0" destOrd="3" presId="urn:microsoft.com/office/officeart/2005/8/layout/default#1"/>
    <dgm:cxn modelId="{CEEE72CD-0B68-4D90-9865-0D077A1B8F52}" srcId="{BF380E35-371A-4C9F-BFB8-270855AC126F}" destId="{CD2C5A00-685C-42FB-B6DC-BB37BEE89F0E}" srcOrd="1" destOrd="0" parTransId="{349C2880-F008-47BE-8B81-2CCB00ACC339}" sibTransId="{9DE54627-F112-48A8-A435-67A5DDB986D7}"/>
    <dgm:cxn modelId="{CFAE590A-3FE1-4FC8-829D-B662F2A61224}" type="presOf" srcId="{C9BBD9F8-1C9D-4F13-B085-3D21EF156B3F}" destId="{D3652105-9A49-4EC9-BF53-41472AF6B271}" srcOrd="0" destOrd="0" presId="urn:microsoft.com/office/officeart/2005/8/layout/default#1"/>
    <dgm:cxn modelId="{4AE94967-1E38-4329-B9B0-055B5E8AB9E3}" srcId="{5FC59012-B2A1-4127-A4D7-64DE473DA433}" destId="{9BA494C8-9A10-4A92-81FB-3F4E1BE26147}" srcOrd="3" destOrd="0" parTransId="{5EC7F67F-02DE-4B3E-AE8D-75E7DE0563B7}" sibTransId="{A4B8CD9D-C39D-4BBA-B881-BAD9178338E0}"/>
    <dgm:cxn modelId="{8E9533A1-3995-4CF2-AC99-A8AA19A63E99}" type="presOf" srcId="{CA52D376-B2B5-41C7-B9DC-2DD4164C36F8}" destId="{5A97CE1A-CF49-4640-B729-EC74B637C63C}" srcOrd="0" destOrd="1" presId="urn:microsoft.com/office/officeart/2005/8/layout/default#1"/>
    <dgm:cxn modelId="{6672921A-5127-4C6C-9AD3-4068A466E999}" type="presOf" srcId="{03128C93-CD4A-4914-8194-B4B64ED81948}" destId="{D3652105-9A49-4EC9-BF53-41472AF6B271}" srcOrd="0" destOrd="1" presId="urn:microsoft.com/office/officeart/2005/8/layout/default#1"/>
    <dgm:cxn modelId="{B9A06998-9ABA-4848-840F-DE167EE1F031}" srcId="{D7D1D44C-A944-4C4B-923D-ECE9ED5F2316}" destId="{81C65CB4-A2E5-4F9B-8296-00D7C2359FD2}" srcOrd="0" destOrd="0" parTransId="{EEBAE44C-CECB-46E9-A6DE-F1441F340793}" sibTransId="{88FCB7B3-E8A3-4F2F-AAB0-538490C53DB0}"/>
    <dgm:cxn modelId="{BC52AB1F-22DF-4710-AC2B-A7344031F95F}" type="presOf" srcId="{863DC4AF-7750-47DE-A8FA-7757C6FF3B11}" destId="{169B47CE-B019-4653-89AB-BAD4588F6C52}" srcOrd="0" destOrd="1" presId="urn:microsoft.com/office/officeart/2005/8/layout/default#1"/>
    <dgm:cxn modelId="{48F7B91A-20EF-421F-8CC5-A47A542AA9C2}" type="presParOf" srcId="{89AB3EA0-D946-4610-A06D-68E42B7107F7}" destId="{5A97CE1A-CF49-4640-B729-EC74B637C63C}" srcOrd="0" destOrd="0" presId="urn:microsoft.com/office/officeart/2005/8/layout/default#1"/>
    <dgm:cxn modelId="{4EEA9936-50ED-47BF-B067-7FE732BAB2AF}" type="presParOf" srcId="{89AB3EA0-D946-4610-A06D-68E42B7107F7}" destId="{B253E99E-94F1-4418-8BC1-E4B9C74BB3AE}" srcOrd="1" destOrd="0" presId="urn:microsoft.com/office/officeart/2005/8/layout/default#1"/>
    <dgm:cxn modelId="{5BEA9FE1-ED20-4CD4-8754-64F586CB988E}" type="presParOf" srcId="{89AB3EA0-D946-4610-A06D-68E42B7107F7}" destId="{169B47CE-B019-4653-89AB-BAD4588F6C52}" srcOrd="2" destOrd="0" presId="urn:microsoft.com/office/officeart/2005/8/layout/default#1"/>
    <dgm:cxn modelId="{BC8879B5-25AC-4D7B-8C41-153CC612C7E8}" type="presParOf" srcId="{89AB3EA0-D946-4610-A06D-68E42B7107F7}" destId="{124581BC-DA53-4103-BEEF-F5DE924A63C2}" srcOrd="3" destOrd="0" presId="urn:microsoft.com/office/officeart/2005/8/layout/default#1"/>
    <dgm:cxn modelId="{7B07A2BB-A435-4065-9EB8-A0FF727317E0}" type="presParOf" srcId="{89AB3EA0-D946-4610-A06D-68E42B7107F7}" destId="{ADDD6BE3-6BD5-40B9-8EA0-952960BD25F0}" srcOrd="4" destOrd="0" presId="urn:microsoft.com/office/officeart/2005/8/layout/default#1"/>
    <dgm:cxn modelId="{728B5073-D5E9-4998-B2E1-CCB98832AA61}" type="presParOf" srcId="{89AB3EA0-D946-4610-A06D-68E42B7107F7}" destId="{DF51381F-2E6A-40E1-9CA7-C25F9923279E}" srcOrd="5" destOrd="0" presId="urn:microsoft.com/office/officeart/2005/8/layout/default#1"/>
    <dgm:cxn modelId="{45127EC6-BAE4-43D5-A58C-8FA8A46EF8FC}" type="presParOf" srcId="{89AB3EA0-D946-4610-A06D-68E42B7107F7}" destId="{D3652105-9A49-4EC9-BF53-41472AF6B271}" srcOrd="6" destOrd="0" presId="urn:microsoft.com/office/officeart/2005/8/layout/defaul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E69DA-AC72-4FF0-8C6D-F0E7F197B0C2}">
      <dsp:nvSpPr>
        <dsp:cNvPr id="0" name=""/>
        <dsp:cNvSpPr/>
      </dsp:nvSpPr>
      <dsp:spPr>
        <a:xfrm>
          <a:off x="2354" y="333"/>
          <a:ext cx="6548018" cy="356102"/>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sz="1600" kern="1200"/>
            <a:t>DFS is responsible for the</a:t>
          </a:r>
          <a:endParaRPr lang="en-GB" sz="1600" kern="1200" dirty="0"/>
        </a:p>
      </dsp:txBody>
      <dsp:txXfrm>
        <a:off x="2354" y="333"/>
        <a:ext cx="6548018" cy="356102"/>
      </dsp:txXfrm>
    </dsp:sp>
    <dsp:sp modelId="{51FE5669-9CF7-4A65-9E51-5F4802D29E2F}">
      <dsp:nvSpPr>
        <dsp:cNvPr id="0" name=""/>
        <dsp:cNvSpPr/>
      </dsp:nvSpPr>
      <dsp:spPr>
        <a:xfrm>
          <a:off x="2354" y="507660"/>
          <a:ext cx="2066924" cy="356102"/>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sz="1600" kern="1200"/>
            <a:t>safe</a:t>
          </a:r>
          <a:endParaRPr lang="en-GB" sz="1600" kern="1200" dirty="0"/>
        </a:p>
      </dsp:txBody>
      <dsp:txXfrm>
        <a:off x="2354" y="507660"/>
        <a:ext cx="2066924" cy="356102"/>
      </dsp:txXfrm>
    </dsp:sp>
    <dsp:sp modelId="{9F5B6BC3-8DFA-47F9-ACD7-5D2B66078637}">
      <dsp:nvSpPr>
        <dsp:cNvPr id="0" name=""/>
        <dsp:cNvSpPr/>
      </dsp:nvSpPr>
      <dsp:spPr>
        <a:xfrm>
          <a:off x="2242901" y="507660"/>
          <a:ext cx="2066924" cy="356102"/>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sz="1600" kern="1200"/>
            <a:t>orderly</a:t>
          </a:r>
          <a:endParaRPr lang="en-GB" sz="1600" kern="1200" dirty="0"/>
        </a:p>
      </dsp:txBody>
      <dsp:txXfrm>
        <a:off x="2242901" y="507660"/>
        <a:ext cx="2066924" cy="356102"/>
      </dsp:txXfrm>
    </dsp:sp>
    <dsp:sp modelId="{915DBF4F-2103-4A9E-9CFD-88F9DE91387C}">
      <dsp:nvSpPr>
        <dsp:cNvPr id="0" name=""/>
        <dsp:cNvSpPr/>
      </dsp:nvSpPr>
      <dsp:spPr>
        <a:xfrm>
          <a:off x="4483448" y="507660"/>
          <a:ext cx="2066924" cy="356102"/>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sz="1600" kern="1200"/>
            <a:t>expeditious</a:t>
          </a:r>
          <a:endParaRPr lang="en-GB" sz="1600" kern="1200" dirty="0"/>
        </a:p>
      </dsp:txBody>
      <dsp:txXfrm>
        <a:off x="4483448" y="507660"/>
        <a:ext cx="2066924" cy="3561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1E5C3-76E9-4A99-AFE1-3D0E6CA02F41}">
      <dsp:nvSpPr>
        <dsp:cNvPr id="0" name=""/>
        <dsp:cNvSpPr/>
      </dsp:nvSpPr>
      <dsp:spPr>
        <a:xfrm>
          <a:off x="0" y="0"/>
          <a:ext cx="6552728" cy="432048"/>
        </a:xfrm>
        <a:prstGeom prst="rect">
          <a:avLst/>
        </a:prstGeom>
        <a:solidFill>
          <a:schemeClr val="accent1"/>
        </a:solidFill>
        <a:ln w="38100" cap="flat" cmpd="sng" algn="ctr">
          <a:noFill/>
          <a:prstDash val="solid"/>
        </a:ln>
        <a:effectLst/>
      </dsp:spPr>
      <dsp:style>
        <a:lnRef idx="3">
          <a:schemeClr val="lt1"/>
        </a:lnRef>
        <a:fillRef idx="1">
          <a:schemeClr val="accent1"/>
        </a:fillRef>
        <a:effectRef idx="1">
          <a:schemeClr val="accent1"/>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smtClean="0"/>
            <a:t>handling of air traffic</a:t>
          </a:r>
          <a:endParaRPr lang="en-GB" sz="1700" kern="1200" dirty="0"/>
        </a:p>
      </dsp:txBody>
      <dsp:txXfrm>
        <a:off x="0" y="0"/>
        <a:ext cx="6552728" cy="4320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FF6C5-0990-46BE-9534-F3733DF1F21B}">
      <dsp:nvSpPr>
        <dsp:cNvPr id="0" name=""/>
        <dsp:cNvSpPr/>
      </dsp:nvSpPr>
      <dsp:spPr>
        <a:xfrm>
          <a:off x="3323109" y="153132"/>
          <a:ext cx="3229010" cy="936004"/>
        </a:xfrm>
        <a:prstGeom prst="rect">
          <a:avLst/>
        </a:prstGeom>
        <a:solidFill>
          <a:schemeClr val="accent1">
            <a:lumMod val="40000"/>
            <a:lumOff val="6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36000" rIns="5715" bIns="36000" numCol="1" spcCol="1270" anchor="ctr" anchorCtr="0">
          <a:noAutofit/>
        </a:bodyPr>
        <a:lstStyle/>
        <a:p>
          <a:pPr marL="57150" lvl="1" indent="-57150" algn="l" defTabSz="400050">
            <a:lnSpc>
              <a:spcPct val="100000"/>
            </a:lnSpc>
            <a:spcBef>
              <a:spcPct val="0"/>
            </a:spcBef>
            <a:spcAft>
              <a:spcPct val="15000"/>
            </a:spcAft>
            <a:buChar char="••"/>
          </a:pPr>
          <a:r>
            <a:rPr lang="de-DE" sz="900" b="1" kern="1200" dirty="0" smtClean="0">
              <a:solidFill>
                <a:schemeClr val="accent1"/>
              </a:solidFill>
            </a:rPr>
            <a:t>Air traffic control services </a:t>
          </a:r>
          <a:endParaRPr lang="en-GB" sz="900" b="1" kern="1200" dirty="0">
            <a:solidFill>
              <a:schemeClr val="accent1"/>
            </a:solidFill>
          </a:endParaRPr>
        </a:p>
        <a:p>
          <a:pPr marL="57150" lvl="1" indent="-57150" algn="l" defTabSz="400050">
            <a:lnSpc>
              <a:spcPct val="100000"/>
            </a:lnSpc>
            <a:spcBef>
              <a:spcPct val="0"/>
            </a:spcBef>
            <a:spcAft>
              <a:spcPct val="15000"/>
            </a:spcAft>
            <a:buChar char="••"/>
          </a:pPr>
          <a:r>
            <a:rPr lang="de-DE" sz="900" b="1" kern="1200" dirty="0" smtClean="0">
              <a:solidFill>
                <a:schemeClr val="accent1"/>
              </a:solidFill>
            </a:rPr>
            <a:t>Alerting services </a:t>
          </a:r>
          <a:endParaRPr lang="en-GB" sz="900" b="1" kern="1200" dirty="0">
            <a:solidFill>
              <a:schemeClr val="accent1"/>
            </a:solidFill>
          </a:endParaRPr>
        </a:p>
        <a:p>
          <a:pPr marL="57150" lvl="1" indent="-57150" algn="l" defTabSz="400050">
            <a:lnSpc>
              <a:spcPct val="100000"/>
            </a:lnSpc>
            <a:spcBef>
              <a:spcPct val="0"/>
            </a:spcBef>
            <a:spcAft>
              <a:spcPct val="15000"/>
            </a:spcAft>
            <a:buChar char="••"/>
          </a:pPr>
          <a:r>
            <a:rPr lang="de-DE" sz="900" b="1" kern="1200" dirty="0" smtClean="0">
              <a:solidFill>
                <a:schemeClr val="accent1"/>
              </a:solidFill>
            </a:rPr>
            <a:t>Flight information services</a:t>
          </a:r>
          <a:endParaRPr lang="en-GB" sz="900" b="1" kern="1200" dirty="0">
            <a:solidFill>
              <a:schemeClr val="accent1"/>
            </a:solidFill>
          </a:endParaRPr>
        </a:p>
        <a:p>
          <a:pPr marL="57150" lvl="1" indent="-57150" algn="l" defTabSz="400050">
            <a:lnSpc>
              <a:spcPct val="100000"/>
            </a:lnSpc>
            <a:spcBef>
              <a:spcPct val="0"/>
            </a:spcBef>
            <a:spcAft>
              <a:spcPct val="15000"/>
            </a:spcAft>
            <a:buChar char="••"/>
          </a:pPr>
          <a:r>
            <a:rPr lang="de-DE" sz="900" b="1" kern="1200" dirty="0" smtClean="0">
              <a:solidFill>
                <a:schemeClr val="accent1"/>
              </a:solidFill>
            </a:rPr>
            <a:t>Air traffic advisory services</a:t>
          </a:r>
          <a:endParaRPr lang="en-GB" sz="900" b="1" kern="1200" dirty="0">
            <a:solidFill>
              <a:schemeClr val="accent1"/>
            </a:solidFill>
          </a:endParaRPr>
        </a:p>
      </dsp:txBody>
      <dsp:txXfrm>
        <a:off x="3323109" y="153132"/>
        <a:ext cx="3229010" cy="936004"/>
      </dsp:txXfrm>
    </dsp:sp>
    <dsp:sp modelId="{546A6B2C-8E97-44A4-A762-8F7BE949E0C1}">
      <dsp:nvSpPr>
        <dsp:cNvPr id="0" name=""/>
        <dsp:cNvSpPr/>
      </dsp:nvSpPr>
      <dsp:spPr>
        <a:xfrm>
          <a:off x="608" y="318"/>
          <a:ext cx="3322500" cy="1241632"/>
        </a:xfrm>
        <a:prstGeom prst="rect">
          <a:avLst/>
        </a:prstGeom>
        <a:solidFill>
          <a:schemeClr val="accent1">
            <a:hueOff val="0"/>
            <a:satOff val="0"/>
            <a:lumOff val="0"/>
            <a:alphaOff val="0"/>
          </a:schemeClr>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6000" tIns="55245" rIns="216000" bIns="55245" numCol="1" spcCol="1270" anchor="ctr" anchorCtr="0">
          <a:noAutofit/>
        </a:bodyPr>
        <a:lstStyle/>
        <a:p>
          <a:pPr lvl="0" algn="ctr" defTabSz="1289050">
            <a:lnSpc>
              <a:spcPct val="90000"/>
            </a:lnSpc>
            <a:spcBef>
              <a:spcPct val="0"/>
            </a:spcBef>
            <a:spcAft>
              <a:spcPct val="35000"/>
            </a:spcAft>
          </a:pPr>
          <a:r>
            <a:rPr sz="2900" kern="1200"/>
            <a:t>Air traffic services</a:t>
          </a:r>
          <a:endParaRPr lang="en-GB" sz="2900" kern="1200" dirty="0"/>
        </a:p>
      </dsp:txBody>
      <dsp:txXfrm>
        <a:off x="608" y="318"/>
        <a:ext cx="3322500" cy="1241632"/>
      </dsp:txXfrm>
    </dsp:sp>
    <dsp:sp modelId="{9E2CBC5C-C590-456D-AD6B-972C85D21892}">
      <dsp:nvSpPr>
        <dsp:cNvPr id="0" name=""/>
        <dsp:cNvSpPr/>
      </dsp:nvSpPr>
      <dsp:spPr>
        <a:xfrm>
          <a:off x="3346168" y="1518927"/>
          <a:ext cx="3205973" cy="936004"/>
        </a:xfrm>
        <a:prstGeom prst="rect">
          <a:avLst/>
        </a:prstGeom>
        <a:solidFill>
          <a:schemeClr val="accent1">
            <a:lumMod val="40000"/>
            <a:lumOff val="6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36000" rIns="5715" bIns="36000" numCol="1" spcCol="1270" anchor="ctr" anchorCtr="0">
          <a:noAutofit/>
        </a:bodyPr>
        <a:lstStyle/>
        <a:p>
          <a:pPr marL="57150" lvl="1" indent="-57150" algn="l" defTabSz="400050">
            <a:lnSpc>
              <a:spcPct val="100000"/>
            </a:lnSpc>
            <a:spcBef>
              <a:spcPct val="0"/>
            </a:spcBef>
            <a:spcAft>
              <a:spcPct val="15000"/>
            </a:spcAft>
            <a:buChar char="••"/>
          </a:pPr>
          <a:r>
            <a:rPr lang="de-DE" sz="900" b="1" kern="1200" dirty="0" smtClean="0">
              <a:solidFill>
                <a:schemeClr val="accent1"/>
              </a:solidFill>
            </a:rPr>
            <a:t>Communication services</a:t>
          </a:r>
          <a:endParaRPr lang="en-GB" sz="900" b="1" kern="1200" dirty="0">
            <a:solidFill>
              <a:schemeClr val="accent1"/>
            </a:solidFill>
          </a:endParaRPr>
        </a:p>
        <a:p>
          <a:pPr marL="57150" lvl="1" indent="-57150" algn="l" defTabSz="400050">
            <a:lnSpc>
              <a:spcPct val="100000"/>
            </a:lnSpc>
            <a:spcBef>
              <a:spcPct val="0"/>
            </a:spcBef>
            <a:spcAft>
              <a:spcPct val="15000"/>
            </a:spcAft>
            <a:buChar char="••"/>
          </a:pPr>
          <a:r>
            <a:rPr lang="de-DE" sz="900" b="1" kern="1200" dirty="0" smtClean="0">
              <a:solidFill>
                <a:schemeClr val="accent1"/>
              </a:solidFill>
            </a:rPr>
            <a:t>Navigation services</a:t>
          </a:r>
          <a:endParaRPr lang="en-GB" sz="900" b="1" kern="1200" dirty="0">
            <a:solidFill>
              <a:schemeClr val="accent1"/>
            </a:solidFill>
          </a:endParaRPr>
        </a:p>
        <a:p>
          <a:pPr marL="57150" lvl="1" indent="-57150" algn="l" defTabSz="400050">
            <a:lnSpc>
              <a:spcPct val="100000"/>
            </a:lnSpc>
            <a:spcBef>
              <a:spcPct val="0"/>
            </a:spcBef>
            <a:spcAft>
              <a:spcPct val="15000"/>
            </a:spcAft>
            <a:buChar char="••"/>
          </a:pPr>
          <a:r>
            <a:rPr lang="de-DE" sz="900" b="1" kern="1200" dirty="0" smtClean="0">
              <a:solidFill>
                <a:schemeClr val="accent1"/>
              </a:solidFill>
            </a:rPr>
            <a:t>Surveillance services</a:t>
          </a:r>
          <a:endParaRPr lang="en-GB" sz="900" b="1" kern="1200" dirty="0">
            <a:solidFill>
              <a:schemeClr val="accent1"/>
            </a:solidFill>
          </a:endParaRPr>
        </a:p>
        <a:p>
          <a:pPr marL="57150" lvl="1" indent="-57150" algn="l" defTabSz="400050">
            <a:lnSpc>
              <a:spcPct val="100000"/>
            </a:lnSpc>
            <a:spcBef>
              <a:spcPct val="0"/>
            </a:spcBef>
            <a:spcAft>
              <a:spcPct val="15000"/>
            </a:spcAft>
            <a:buChar char="••"/>
          </a:pPr>
          <a:r>
            <a:rPr lang="de-DE" sz="900" b="1" kern="1200" dirty="0" smtClean="0">
              <a:solidFill>
                <a:schemeClr val="accent1"/>
              </a:solidFill>
            </a:rPr>
            <a:t>Aeronautical information services </a:t>
          </a:r>
          <a:endParaRPr lang="en-GB" sz="900" b="1" kern="1200" dirty="0">
            <a:solidFill>
              <a:schemeClr val="accent1"/>
            </a:solidFill>
          </a:endParaRPr>
        </a:p>
        <a:p>
          <a:pPr marL="57150" lvl="1" indent="-57150" algn="l" defTabSz="400050">
            <a:lnSpc>
              <a:spcPct val="100000"/>
            </a:lnSpc>
            <a:spcBef>
              <a:spcPct val="0"/>
            </a:spcBef>
            <a:spcAft>
              <a:spcPct val="15000"/>
            </a:spcAft>
            <a:buChar char="••"/>
          </a:pPr>
          <a:r>
            <a:rPr lang="de-DE" sz="900" b="1" kern="1200" dirty="0" err="1" smtClean="0">
              <a:solidFill>
                <a:schemeClr val="accent1"/>
              </a:solidFill>
            </a:rPr>
            <a:t>Meteorological</a:t>
          </a:r>
          <a:r>
            <a:rPr lang="de-DE" sz="900" b="1" kern="1200" dirty="0" smtClean="0">
              <a:solidFill>
                <a:schemeClr val="accent1"/>
              </a:solidFill>
            </a:rPr>
            <a:t> </a:t>
          </a:r>
          <a:r>
            <a:rPr lang="de-DE" sz="900" b="1" kern="1200" dirty="0" err="1" smtClean="0">
              <a:solidFill>
                <a:schemeClr val="accent1"/>
              </a:solidFill>
            </a:rPr>
            <a:t>services</a:t>
          </a:r>
          <a:r>
            <a:rPr lang="de-DE" sz="900" b="1" kern="1200" dirty="0" smtClean="0">
              <a:solidFill>
                <a:schemeClr val="accent1"/>
              </a:solidFill>
            </a:rPr>
            <a:t> (DWD)</a:t>
          </a:r>
          <a:endParaRPr lang="en-GB" sz="900" b="1" kern="1200" dirty="0">
            <a:solidFill>
              <a:schemeClr val="accent1"/>
            </a:solidFill>
          </a:endParaRPr>
        </a:p>
      </dsp:txBody>
      <dsp:txXfrm>
        <a:off x="3346168" y="1518927"/>
        <a:ext cx="3205973" cy="936004"/>
      </dsp:txXfrm>
    </dsp:sp>
    <dsp:sp modelId="{AAC40501-80F8-434B-8CA7-C7533DFB120F}">
      <dsp:nvSpPr>
        <dsp:cNvPr id="0" name=""/>
        <dsp:cNvSpPr/>
      </dsp:nvSpPr>
      <dsp:spPr>
        <a:xfrm>
          <a:off x="585" y="1366113"/>
          <a:ext cx="3345582" cy="1241632"/>
        </a:xfrm>
        <a:prstGeom prst="rect">
          <a:avLst/>
        </a:prstGeom>
        <a:solidFill>
          <a:schemeClr val="accent1">
            <a:hueOff val="0"/>
            <a:satOff val="0"/>
            <a:lumOff val="0"/>
            <a:alphaOff val="0"/>
          </a:schemeClr>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6000" tIns="55245" rIns="216000" bIns="55245" numCol="1" spcCol="1270" anchor="ctr" anchorCtr="0">
          <a:noAutofit/>
        </a:bodyPr>
        <a:lstStyle/>
        <a:p>
          <a:pPr lvl="0" algn="ctr" defTabSz="1289050">
            <a:lnSpc>
              <a:spcPct val="90000"/>
            </a:lnSpc>
            <a:spcBef>
              <a:spcPct val="0"/>
            </a:spcBef>
            <a:spcAft>
              <a:spcPct val="35000"/>
            </a:spcAft>
          </a:pPr>
          <a:r>
            <a:rPr sz="2900" kern="1200"/>
            <a:t>Additional air navigation services</a:t>
          </a:r>
          <a:endParaRPr lang="en-GB" sz="2900" kern="1200" dirty="0"/>
        </a:p>
      </dsp:txBody>
      <dsp:txXfrm>
        <a:off x="585" y="1366113"/>
        <a:ext cx="3345582" cy="12416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9C8DB-0B70-4B75-87C1-382D9B59A7A5}">
      <dsp:nvSpPr>
        <dsp:cNvPr id="0" name=""/>
        <dsp:cNvSpPr/>
      </dsp:nvSpPr>
      <dsp:spPr>
        <a:xfrm>
          <a:off x="0" y="0"/>
          <a:ext cx="3168351" cy="685042"/>
        </a:xfrm>
        <a:prstGeom prst="roundRect">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6200" rIns="76200" bIns="76200" numCol="1" spcCol="1270" anchor="ctr" anchorCtr="0">
          <a:noAutofit/>
        </a:bodyPr>
        <a:lstStyle/>
        <a:p>
          <a:pPr lvl="0" algn="l" defTabSz="889000" rtl="0">
            <a:lnSpc>
              <a:spcPct val="90000"/>
            </a:lnSpc>
            <a:spcBef>
              <a:spcPct val="0"/>
            </a:spcBef>
            <a:spcAft>
              <a:spcPct val="35000"/>
            </a:spcAft>
          </a:pPr>
          <a:r>
            <a:rPr lang="de-DE" sz="2000" kern="1200" dirty="0">
              <a:solidFill>
                <a:schemeClr val="tx2"/>
              </a:solidFill>
            </a:rPr>
            <a:t>One day in </a:t>
          </a:r>
          <a:r>
            <a:rPr lang="de-DE" sz="2000" kern="1200" dirty="0" err="1">
              <a:solidFill>
                <a:schemeClr val="tx2"/>
              </a:solidFill>
            </a:rPr>
            <a:t>January</a:t>
          </a:r>
          <a:r>
            <a:rPr lang="de-DE" sz="2000" kern="1200" dirty="0">
              <a:solidFill>
                <a:schemeClr val="tx2"/>
              </a:solidFill>
            </a:rPr>
            <a:t> 2018</a:t>
          </a:r>
          <a:endParaRPr lang="en-GB" sz="2000" kern="1200" dirty="0">
            <a:solidFill>
              <a:schemeClr val="tx2"/>
            </a:solidFill>
          </a:endParaRPr>
        </a:p>
      </dsp:txBody>
      <dsp:txXfrm>
        <a:off x="33441" y="33441"/>
        <a:ext cx="3101469" cy="618160"/>
      </dsp:txXfrm>
    </dsp:sp>
    <dsp:sp modelId="{F524F588-739C-488C-9FAA-0F0C594A5965}">
      <dsp:nvSpPr>
        <dsp:cNvPr id="0" name=""/>
        <dsp:cNvSpPr/>
      </dsp:nvSpPr>
      <dsp:spPr>
        <a:xfrm>
          <a:off x="0" y="819990"/>
          <a:ext cx="3168351" cy="287996"/>
        </a:xfrm>
        <a:prstGeom prst="rect">
          <a:avLst/>
        </a:prstGeom>
        <a:solidFill>
          <a:srgbClr val="C00000"/>
        </a:solidFill>
        <a:ln w="38100" cap="flat" cmpd="sng" algn="ctr">
          <a:noFill/>
          <a:prstDash val="solid"/>
        </a:ln>
        <a:effectLst/>
      </dsp:spPr>
      <dsp:style>
        <a:lnRef idx="3">
          <a:schemeClr val="lt1"/>
        </a:lnRef>
        <a:fillRef idx="1">
          <a:schemeClr val="accent2"/>
        </a:fillRef>
        <a:effectRef idx="1">
          <a:schemeClr val="accent2"/>
        </a:effectRef>
        <a:fontRef idx="minor">
          <a:schemeClr val="lt1"/>
        </a:fontRef>
      </dsp:style>
      <dsp:txBody>
        <a:bodyPr spcFirstLastPara="0" vert="horz" wrap="square" lIns="144000" tIns="45720" rIns="45720" bIns="45720" numCol="1" spcCol="1270" anchor="ctr" anchorCtr="0">
          <a:noAutofit/>
        </a:bodyPr>
        <a:lstStyle/>
        <a:p>
          <a:pPr lvl="0" algn="l" defTabSz="533400" rtl="0">
            <a:lnSpc>
              <a:spcPct val="90000"/>
            </a:lnSpc>
            <a:spcBef>
              <a:spcPct val="0"/>
            </a:spcBef>
            <a:spcAft>
              <a:spcPct val="35000"/>
            </a:spcAft>
          </a:pPr>
          <a:r>
            <a:rPr lang="de-DE" sz="1200" b="1" kern="1200" dirty="0"/>
            <a:t>Climbs</a:t>
          </a:r>
          <a:endParaRPr lang="en-GB" sz="1200" b="1" kern="1200" dirty="0"/>
        </a:p>
      </dsp:txBody>
      <dsp:txXfrm>
        <a:off x="0" y="819990"/>
        <a:ext cx="3168351" cy="287996"/>
      </dsp:txXfrm>
    </dsp:sp>
    <dsp:sp modelId="{15EB9811-3946-4A63-A254-6AFBCD2D41A7}">
      <dsp:nvSpPr>
        <dsp:cNvPr id="0" name=""/>
        <dsp:cNvSpPr/>
      </dsp:nvSpPr>
      <dsp:spPr>
        <a:xfrm>
          <a:off x="0" y="1226067"/>
          <a:ext cx="3168351" cy="287996"/>
        </a:xfrm>
        <a:prstGeom prst="rect">
          <a:avLst/>
        </a:prstGeom>
        <a:solidFill>
          <a:srgbClr val="0033CC"/>
        </a:solidFill>
        <a:ln w="38100" cap="flat" cmpd="sng" algn="ctr">
          <a:noFill/>
          <a:prstDash val="solid"/>
        </a:ln>
        <a:effectLst/>
      </dsp:spPr>
      <dsp:style>
        <a:lnRef idx="3">
          <a:schemeClr val="lt1"/>
        </a:lnRef>
        <a:fillRef idx="1">
          <a:schemeClr val="accent4"/>
        </a:fillRef>
        <a:effectRef idx="1">
          <a:schemeClr val="accent4"/>
        </a:effectRef>
        <a:fontRef idx="minor">
          <a:schemeClr val="lt1"/>
        </a:fontRef>
      </dsp:style>
      <dsp:txBody>
        <a:bodyPr spcFirstLastPara="0" vert="horz" wrap="square" lIns="144000" tIns="45720" rIns="45720" bIns="45720" numCol="1" spcCol="1270" anchor="ctr" anchorCtr="0">
          <a:noAutofit/>
        </a:bodyPr>
        <a:lstStyle/>
        <a:p>
          <a:pPr lvl="0" algn="l" defTabSz="533400" rtl="0">
            <a:lnSpc>
              <a:spcPct val="90000"/>
            </a:lnSpc>
            <a:spcBef>
              <a:spcPct val="0"/>
            </a:spcBef>
            <a:spcAft>
              <a:spcPct val="35000"/>
            </a:spcAft>
          </a:pPr>
          <a:r>
            <a:rPr lang="de-DE" sz="1200" b="1" kern="1200" dirty="0"/>
            <a:t>Transit flights</a:t>
          </a:r>
          <a:endParaRPr lang="en-GB" sz="1200" b="1" kern="1200" dirty="0"/>
        </a:p>
      </dsp:txBody>
      <dsp:txXfrm>
        <a:off x="0" y="1226067"/>
        <a:ext cx="3168351" cy="287996"/>
      </dsp:txXfrm>
    </dsp:sp>
    <dsp:sp modelId="{9614BCE4-426C-4349-A6D7-63C4FEFDF96B}">
      <dsp:nvSpPr>
        <dsp:cNvPr id="0" name=""/>
        <dsp:cNvSpPr/>
      </dsp:nvSpPr>
      <dsp:spPr>
        <a:xfrm>
          <a:off x="0" y="1632143"/>
          <a:ext cx="3168351" cy="295203"/>
        </a:xfrm>
        <a:prstGeom prst="rect">
          <a:avLst/>
        </a:prstGeom>
        <a:solidFill>
          <a:srgbClr val="66C94B"/>
        </a:solidFill>
        <a:ln w="38100" cap="flat" cmpd="sng" algn="ctr">
          <a:no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44000" tIns="45720" rIns="45720" bIns="45720" numCol="1" spcCol="1270" anchor="ctr" anchorCtr="0">
          <a:noAutofit/>
        </a:bodyPr>
        <a:lstStyle/>
        <a:p>
          <a:pPr lvl="0" algn="l" defTabSz="533400" rtl="0">
            <a:lnSpc>
              <a:spcPct val="90000"/>
            </a:lnSpc>
            <a:spcBef>
              <a:spcPct val="0"/>
            </a:spcBef>
            <a:spcAft>
              <a:spcPct val="35000"/>
            </a:spcAft>
          </a:pPr>
          <a:r>
            <a:rPr lang="de-DE" sz="1200" b="1" kern="1200" dirty="0"/>
            <a:t>Descents</a:t>
          </a:r>
          <a:endParaRPr lang="en-GB" sz="1200" b="1" kern="1200" dirty="0"/>
        </a:p>
      </dsp:txBody>
      <dsp:txXfrm>
        <a:off x="0" y="1632143"/>
        <a:ext cx="3168351" cy="2952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7CE1A-CF49-4640-B729-EC74B637C63C}">
      <dsp:nvSpPr>
        <dsp:cNvPr id="0" name=""/>
        <dsp:cNvSpPr/>
      </dsp:nvSpPr>
      <dsp:spPr>
        <a:xfrm>
          <a:off x="1547" y="36536"/>
          <a:ext cx="3869217" cy="1800002"/>
        </a:xfrm>
        <a:prstGeom prst="rect">
          <a:avLst/>
        </a:prstGeom>
        <a:solidFill>
          <a:schemeClr val="accent4">
            <a:hueOff val="0"/>
            <a:satOff val="0"/>
            <a:lumOff val="0"/>
            <a:alphaOff val="0"/>
          </a:schemeClr>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0000" tIns="144000" rIns="180000" bIns="180000" numCol="1" spcCol="1270" anchor="t" anchorCtr="0">
          <a:noAutofit/>
        </a:bodyPr>
        <a:lstStyle/>
        <a:p>
          <a:pPr lvl="0" algn="ctr" defTabSz="800100">
            <a:lnSpc>
              <a:spcPct val="90000"/>
            </a:lnSpc>
            <a:spcBef>
              <a:spcPct val="0"/>
            </a:spcBef>
            <a:spcAft>
              <a:spcPct val="35000"/>
            </a:spcAft>
          </a:pPr>
          <a:r>
            <a:rPr lang="en-US" sz="1800" b="1" kern="1200" dirty="0"/>
            <a:t>Safety</a:t>
          </a:r>
        </a:p>
        <a:p>
          <a:pPr marL="114300" lvl="1" indent="-114300" algn="l" defTabSz="577850">
            <a:lnSpc>
              <a:spcPct val="90000"/>
            </a:lnSpc>
            <a:spcBef>
              <a:spcPct val="0"/>
            </a:spcBef>
            <a:spcAft>
              <a:spcPts val="1200"/>
            </a:spcAft>
            <a:buChar char="••"/>
          </a:pPr>
          <a:r>
            <a:rPr lang="de-DE" sz="1300" kern="1200" dirty="0"/>
            <a:t>Safety</a:t>
          </a:r>
          <a:r>
            <a:rPr kern="1200"/>
            <a:t> </a:t>
          </a:r>
          <a:r>
            <a:rPr lang="de-DE" sz="1300" kern="1200" dirty="0"/>
            <a:t>maturity level that must be achieved by the ANSPs and NSAs</a:t>
          </a:r>
          <a:endParaRPr lang="en-GB" sz="1300" kern="1200" dirty="0"/>
        </a:p>
        <a:p>
          <a:pPr marL="114300" lvl="1" indent="-114300" algn="l" defTabSz="577850">
            <a:lnSpc>
              <a:spcPct val="90000"/>
            </a:lnSpc>
            <a:spcBef>
              <a:spcPct val="0"/>
            </a:spcBef>
            <a:spcAft>
              <a:spcPts val="1200"/>
            </a:spcAft>
            <a:buChar char="••"/>
          </a:pPr>
          <a:r>
            <a:rPr lang="de-DE" sz="1300" kern="1200" dirty="0"/>
            <a:t>Percentage of application of the risk analysis tool (RAT)</a:t>
          </a:r>
          <a:endParaRPr lang="en-GB" sz="1300" kern="1200" dirty="0"/>
        </a:p>
        <a:p>
          <a:pPr marL="114300" lvl="1" indent="-114300" algn="l" defTabSz="577850">
            <a:lnSpc>
              <a:spcPct val="90000"/>
            </a:lnSpc>
            <a:spcBef>
              <a:spcPct val="0"/>
            </a:spcBef>
            <a:spcAft>
              <a:spcPts val="1200"/>
            </a:spcAft>
            <a:buChar char="••"/>
          </a:pPr>
          <a:r>
            <a:rPr lang="de-DE" sz="1300" kern="1200" dirty="0"/>
            <a:t>Implementation of measures</a:t>
          </a:r>
          <a:endParaRPr lang="en-GB" sz="1300" kern="1200" dirty="0"/>
        </a:p>
      </dsp:txBody>
      <dsp:txXfrm>
        <a:off x="1547" y="36536"/>
        <a:ext cx="3869217" cy="1800002"/>
      </dsp:txXfrm>
    </dsp:sp>
    <dsp:sp modelId="{169B47CE-B019-4653-89AB-BAD4588F6C52}">
      <dsp:nvSpPr>
        <dsp:cNvPr id="0" name=""/>
        <dsp:cNvSpPr/>
      </dsp:nvSpPr>
      <dsp:spPr>
        <a:xfrm>
          <a:off x="4156546" y="38312"/>
          <a:ext cx="3869217" cy="1800002"/>
        </a:xfrm>
        <a:prstGeom prst="rect">
          <a:avLst/>
        </a:prstGeom>
        <a:solidFill>
          <a:schemeClr val="accent4">
            <a:hueOff val="-1488257"/>
            <a:satOff val="8966"/>
            <a:lumOff val="719"/>
            <a:alphaOff val="0"/>
          </a:schemeClr>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0000" tIns="144000" rIns="180000" bIns="180000" numCol="1" spcCol="1270" anchor="t" anchorCtr="0">
          <a:noAutofit/>
        </a:bodyPr>
        <a:lstStyle/>
        <a:p>
          <a:pPr lvl="0" algn="ctr" defTabSz="800100">
            <a:lnSpc>
              <a:spcPct val="90000"/>
            </a:lnSpc>
            <a:spcBef>
              <a:spcPct val="0"/>
            </a:spcBef>
            <a:spcAft>
              <a:spcPct val="35000"/>
            </a:spcAft>
          </a:pPr>
          <a:r>
            <a:rPr lang="en-US" sz="1800" b="1" kern="1200" dirty="0"/>
            <a:t>Capacity</a:t>
          </a:r>
          <a:r>
            <a:rPr kern="1200"/>
            <a:t> </a:t>
          </a:r>
          <a:endParaRPr lang="en-GB" sz="1300" kern="1200" dirty="0"/>
        </a:p>
        <a:p>
          <a:pPr marL="114300" lvl="1" indent="-114300" algn="l" defTabSz="533400">
            <a:lnSpc>
              <a:spcPct val="90000"/>
            </a:lnSpc>
            <a:spcBef>
              <a:spcPct val="0"/>
            </a:spcBef>
            <a:spcAft>
              <a:spcPts val="700"/>
            </a:spcAft>
            <a:buChar char="••"/>
          </a:pPr>
          <a:r>
            <a:rPr lang="de-DE" sz="1200" kern="1200" dirty="0"/>
            <a:t>Minutes of en-route ATFM delay per flight</a:t>
          </a:r>
          <a:endParaRPr lang="en-GB" sz="1200" kern="1200" dirty="0"/>
        </a:p>
        <a:p>
          <a:pPr marL="114300" lvl="1" indent="-114300" algn="l" defTabSz="533400">
            <a:lnSpc>
              <a:spcPct val="90000"/>
            </a:lnSpc>
            <a:spcBef>
              <a:spcPct val="0"/>
            </a:spcBef>
            <a:spcAft>
              <a:spcPts val="700"/>
            </a:spcAft>
            <a:buChar char="••"/>
          </a:pPr>
          <a:r>
            <a:rPr lang="de-DE" sz="1200" kern="1200" dirty="0"/>
            <a:t>Total </a:t>
          </a:r>
          <a:r>
            <a:rPr lang="de-DE" sz="1200" kern="1200" dirty="0" err="1"/>
            <a:t>of</a:t>
          </a:r>
          <a:r>
            <a:rPr lang="de-DE" sz="1200" kern="1200" dirty="0"/>
            <a:t> ANS-</a:t>
          </a:r>
          <a:r>
            <a:rPr lang="de-DE" sz="1200" kern="1200" dirty="0" err="1"/>
            <a:t>related</a:t>
          </a:r>
          <a:r>
            <a:rPr lang="de-DE" sz="1200" kern="1200" dirty="0"/>
            <a:t> ATFM delays in terminal areas</a:t>
          </a:r>
          <a:endParaRPr lang="en-GB" sz="1200" kern="1200" dirty="0"/>
        </a:p>
        <a:p>
          <a:pPr marL="114300" lvl="1" indent="-114300" algn="l" defTabSz="533400">
            <a:lnSpc>
              <a:spcPct val="90000"/>
            </a:lnSpc>
            <a:spcBef>
              <a:spcPct val="0"/>
            </a:spcBef>
            <a:spcAft>
              <a:spcPts val="700"/>
            </a:spcAft>
            <a:buChar char="••"/>
          </a:pPr>
          <a:r>
            <a:rPr lang="de-DE" sz="1200" kern="1200" dirty="0"/>
            <a:t>Additional time in </a:t>
          </a:r>
          <a:r>
            <a:rPr lang="de-DE" sz="1200" kern="1200" dirty="0" err="1"/>
            <a:t>the</a:t>
          </a:r>
          <a:r>
            <a:rPr lang="de-DE" sz="1200" kern="1200" dirty="0"/>
            <a:t> </a:t>
          </a:r>
          <a:r>
            <a:rPr lang="de-DE" sz="1200" kern="1200" dirty="0" err="1"/>
            <a:t>taxi</a:t>
          </a:r>
          <a:r>
            <a:rPr lang="de-DE" sz="1200" kern="1200" dirty="0"/>
            <a:t>-out phase</a:t>
          </a:r>
          <a:endParaRPr lang="en-GB" sz="1200" kern="1200" dirty="0"/>
        </a:p>
        <a:p>
          <a:pPr marL="114300" lvl="1" indent="-114300" algn="l" defTabSz="533400">
            <a:lnSpc>
              <a:spcPct val="90000"/>
            </a:lnSpc>
            <a:spcBef>
              <a:spcPct val="0"/>
            </a:spcBef>
            <a:spcAft>
              <a:spcPts val="700"/>
            </a:spcAft>
            <a:buChar char="••"/>
          </a:pPr>
          <a:r>
            <a:rPr lang="de-DE" sz="1200" kern="1200" dirty="0"/>
            <a:t>Additional time for ASMA at aerodromes with more than 100,000 aircraft movements per year</a:t>
          </a:r>
          <a:endParaRPr lang="en-GB" sz="1200" kern="1200" dirty="0"/>
        </a:p>
      </dsp:txBody>
      <dsp:txXfrm>
        <a:off x="4156546" y="38312"/>
        <a:ext cx="3869217" cy="1800002"/>
      </dsp:txXfrm>
    </dsp:sp>
    <dsp:sp modelId="{ADDD6BE3-6BD5-40B9-8EA0-952960BD25F0}">
      <dsp:nvSpPr>
        <dsp:cNvPr id="0" name=""/>
        <dsp:cNvSpPr/>
      </dsp:nvSpPr>
      <dsp:spPr>
        <a:xfrm>
          <a:off x="0" y="2125676"/>
          <a:ext cx="3869217" cy="1800002"/>
        </a:xfrm>
        <a:prstGeom prst="rect">
          <a:avLst/>
        </a:prstGeom>
        <a:solidFill>
          <a:schemeClr val="accent4">
            <a:hueOff val="-2976513"/>
            <a:satOff val="17933"/>
            <a:lumOff val="1437"/>
            <a:alphaOff val="0"/>
          </a:schemeClr>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0000" tIns="144000" rIns="180000" bIns="180000" numCol="1" spcCol="1270" anchor="t" anchorCtr="0">
          <a:noAutofit/>
        </a:bodyPr>
        <a:lstStyle/>
        <a:p>
          <a:pPr lvl="0" algn="ctr" defTabSz="800100">
            <a:lnSpc>
              <a:spcPct val="90000"/>
            </a:lnSpc>
            <a:spcBef>
              <a:spcPct val="0"/>
            </a:spcBef>
            <a:spcAft>
              <a:spcPct val="35000"/>
            </a:spcAft>
          </a:pPr>
          <a:r>
            <a:rPr lang="en-US" sz="1800" b="1" kern="1200" dirty="0"/>
            <a:t>Environment</a:t>
          </a:r>
          <a:endParaRPr lang="en-GB" sz="1800" kern="1200" dirty="0"/>
        </a:p>
        <a:p>
          <a:pPr marL="114300" lvl="1" indent="-114300" algn="l" defTabSz="577850">
            <a:lnSpc>
              <a:spcPct val="90000"/>
            </a:lnSpc>
            <a:spcBef>
              <a:spcPct val="0"/>
            </a:spcBef>
            <a:spcAft>
              <a:spcPts val="1200"/>
            </a:spcAft>
            <a:buChar char="••"/>
          </a:pPr>
          <a:r>
            <a:rPr lang="de-DE" sz="1300" kern="1200" dirty="0"/>
            <a:t>Average horizontal en-route flight efficiency</a:t>
          </a:r>
          <a:endParaRPr lang="en-GB" sz="1300" kern="1200" dirty="0"/>
        </a:p>
        <a:p>
          <a:pPr marL="114300" lvl="1" indent="-114300" algn="l" defTabSz="577850">
            <a:lnSpc>
              <a:spcPct val="90000"/>
            </a:lnSpc>
            <a:spcBef>
              <a:spcPct val="0"/>
            </a:spcBef>
            <a:spcAft>
              <a:spcPts val="1200"/>
            </a:spcAft>
            <a:buChar char="••"/>
          </a:pPr>
          <a:r>
            <a:rPr lang="de-DE" sz="1300" kern="1200" dirty="0"/>
            <a:t>Effective use of civil/military airspaces</a:t>
          </a:r>
          <a:endParaRPr lang="en-GB" sz="1300" kern="1200" dirty="0"/>
        </a:p>
      </dsp:txBody>
      <dsp:txXfrm>
        <a:off x="0" y="2125676"/>
        <a:ext cx="3869217" cy="1800002"/>
      </dsp:txXfrm>
    </dsp:sp>
    <dsp:sp modelId="{D3652105-9A49-4EC9-BF53-41472AF6B271}">
      <dsp:nvSpPr>
        <dsp:cNvPr id="0" name=""/>
        <dsp:cNvSpPr/>
      </dsp:nvSpPr>
      <dsp:spPr>
        <a:xfrm>
          <a:off x="4158127" y="2123901"/>
          <a:ext cx="3869217" cy="1800002"/>
        </a:xfrm>
        <a:prstGeom prst="rect">
          <a:avLst/>
        </a:prstGeom>
        <a:solidFill>
          <a:schemeClr val="accent4">
            <a:hueOff val="-4464770"/>
            <a:satOff val="26899"/>
            <a:lumOff val="2156"/>
            <a:alphaOff val="0"/>
          </a:schemeClr>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0000" tIns="144000" rIns="180000" bIns="180000" numCol="1" spcCol="1270" anchor="t" anchorCtr="0">
          <a:noAutofit/>
        </a:bodyPr>
        <a:lstStyle/>
        <a:p>
          <a:pPr lvl="0" algn="ctr" defTabSz="800100">
            <a:lnSpc>
              <a:spcPct val="90000"/>
            </a:lnSpc>
            <a:spcBef>
              <a:spcPct val="0"/>
            </a:spcBef>
            <a:spcAft>
              <a:spcPct val="35000"/>
            </a:spcAft>
          </a:pPr>
          <a:r>
            <a:rPr lang="en-US" sz="1800" b="1" kern="1200" dirty="0"/>
            <a:t>Cost-efficiency</a:t>
          </a:r>
          <a:endParaRPr lang="en-GB" sz="1800" kern="1200" dirty="0"/>
        </a:p>
        <a:p>
          <a:pPr marL="114300" lvl="1" indent="-114300" algn="l" defTabSz="577850">
            <a:lnSpc>
              <a:spcPct val="90000"/>
            </a:lnSpc>
            <a:spcBef>
              <a:spcPct val="0"/>
            </a:spcBef>
            <a:spcAft>
              <a:spcPts val="1200"/>
            </a:spcAft>
            <a:buChar char="••"/>
          </a:pPr>
          <a:r>
            <a:rPr lang="de-DE" sz="1300" kern="1200" dirty="0"/>
            <a:t>Average European unit rate for en-route charges</a:t>
          </a:r>
          <a:endParaRPr lang="en-GB" sz="1300" kern="1200" dirty="0"/>
        </a:p>
        <a:p>
          <a:pPr marL="114300" lvl="1" indent="-114300" algn="l" defTabSz="577850">
            <a:lnSpc>
              <a:spcPct val="90000"/>
            </a:lnSpc>
            <a:spcBef>
              <a:spcPct val="0"/>
            </a:spcBef>
            <a:spcAft>
              <a:spcPts val="1200"/>
            </a:spcAft>
            <a:buChar char="••"/>
          </a:pPr>
          <a:r>
            <a:rPr lang="de-DE" sz="1300" kern="1200" dirty="0"/>
            <a:t>Costs and air navigation charges in the terminal area</a:t>
          </a:r>
          <a:endParaRPr lang="en-GB" sz="1300" kern="1200" dirty="0"/>
        </a:p>
      </dsp:txBody>
      <dsp:txXfrm>
        <a:off x="4158127" y="2123901"/>
        <a:ext cx="3869217" cy="18000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FBF09141-3810-4DE0-A915-C48185B10201}" type="datetimeFigureOut">
              <a:rPr lang="en-US"/>
              <a:pPr>
                <a:defRPr/>
              </a:pPr>
              <a:t>4/11/2018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E543CBA-9AF8-432F-BA2B-6453F032B429}" type="slidenum">
              <a:rPr lang="en-US" altLang="en-US"/>
              <a:pPr>
                <a:defRPr/>
              </a:pPr>
              <a:t>‹Nr.›</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080785F-85D5-4E15-9BCF-BFCC8A43F819}" type="slidenum">
              <a:rPr lang="en-US" altLang="en-US" smtClean="0"/>
              <a:pPr>
                <a:spcBef>
                  <a:spcPct val="0"/>
                </a:spcBef>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
        <p:nvSpPr>
          <p:cNvPr id="6656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B3C56F1-7FC4-4314-9389-F796C7B16892}" type="slidenum">
              <a:rPr lang="de-DE" altLang="de-DE" smtClean="0"/>
              <a:pPr/>
              <a:t>33</a:t>
            </a:fld>
            <a:endParaRPr lang="de-DE" altLang="de-DE" smtClean="0"/>
          </a:p>
        </p:txBody>
      </p:sp>
    </p:spTree>
    <p:extLst>
      <p:ext uri="{BB962C8B-B14F-4D97-AF65-F5344CB8AC3E}">
        <p14:creationId xmlns:p14="http://schemas.microsoft.com/office/powerpoint/2010/main" val="2786526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p:txBody>
          <a:bodyPr>
            <a:normAutofit fontScale="92500" lnSpcReduction="20000"/>
          </a:bodyPr>
          <a:lstStyle/>
          <a:p>
            <a:pPr>
              <a:defRPr/>
            </a:pPr>
            <a:r>
              <a:rPr lang="en-GB" sz="1000" b="1" dirty="0">
                <a:latin typeface="Arial" pitchFamily="34" charset="0"/>
              </a:rPr>
              <a:t>Basic Law Article 87d - </a:t>
            </a:r>
            <a:r>
              <a:rPr lang="en-GB" sz="1000" dirty="0">
                <a:latin typeface="Arial" pitchFamily="34" charset="0"/>
              </a:rPr>
              <a:t>(1)</a:t>
            </a:r>
            <a:r>
              <a:rPr lang="en-GB" dirty="0"/>
              <a:t> </a:t>
            </a:r>
            <a:r>
              <a:rPr lang="en-GB" sz="1000" dirty="0">
                <a:latin typeface="Arial" pitchFamily="34" charset="0"/>
              </a:rPr>
              <a:t>Air transport administration shall be conducted under federal administration. </a:t>
            </a:r>
            <a:r>
              <a:rPr lang="en-GB" dirty="0"/>
              <a:t>Air navigation services may also be provided by foreign air navigation service providers which are authorised in accordance with European Community law.</a:t>
            </a:r>
            <a:r>
              <a:rPr lang="en-GB" sz="1000" dirty="0">
                <a:latin typeface="Arial" pitchFamily="34" charset="0"/>
              </a:rPr>
              <a:t> </a:t>
            </a:r>
            <a:r>
              <a:rPr lang="en-GB" dirty="0"/>
              <a:t>Details shall be regulated by federal law.</a:t>
            </a:r>
            <a:r>
              <a:rPr dirty="0"/>
              <a:t/>
            </a:r>
            <a:br>
              <a:rPr dirty="0"/>
            </a:br>
            <a:r>
              <a:rPr lang="en-GB" sz="1000" b="1" dirty="0">
                <a:latin typeface="Arial" pitchFamily="34" charset="0"/>
              </a:rPr>
              <a:t>Aviation Act (LuftVG) Article 31b - </a:t>
            </a:r>
            <a:r>
              <a:rPr lang="en-GB" sz="1000" dirty="0">
                <a:latin typeface="Arial" pitchFamily="34" charset="0"/>
              </a:rPr>
              <a:t>(1)</a:t>
            </a:r>
            <a:r>
              <a:rPr lang="en-GB" dirty="0"/>
              <a:t> </a:t>
            </a:r>
            <a:r>
              <a:rPr lang="en-GB" sz="1000" dirty="0">
                <a:latin typeface="Arial" pitchFamily="34" charset="0"/>
              </a:rPr>
              <a:t>Subject to the aviation legislation of the European Community and Article 31f, only one air navigation service provider as a limited liability company (GmbH), solely owned by the German government shall be entrusted to perform the tasks outlined in Article 27c, paragraph 2, sentence 1, number 1. </a:t>
            </a:r>
            <a:r>
              <a:rPr lang="en-GB" dirty="0"/>
              <a:t>Details shall be laid down in statutory instruments by the Federal Ministry of Transport, Building and Urban Development in consultation with the Federal Ministry of Defence. The consent of the </a:t>
            </a:r>
            <a:r>
              <a:rPr lang="en-GB" dirty="0" err="1"/>
              <a:t>Bundesrat</a:t>
            </a:r>
            <a:r>
              <a:rPr lang="en-GB" dirty="0"/>
              <a:t> (the upper house of parliament) is not required.</a:t>
            </a:r>
          </a:p>
          <a:p>
            <a:pPr marL="228581" indent="-228581">
              <a:defRPr/>
            </a:pPr>
            <a:r>
              <a:rPr lang="en-GB" sz="1000" b="1" dirty="0">
                <a:latin typeface="Arial" pitchFamily="34" charset="0"/>
              </a:rPr>
              <a:t>Aviation Act (LuftVG) Article 27c</a:t>
            </a:r>
          </a:p>
          <a:p>
            <a:pPr marL="228581" indent="-228581">
              <a:buFontTx/>
              <a:buAutoNum type="arabicParenBoth"/>
              <a:defRPr/>
            </a:pPr>
            <a:r>
              <a:rPr lang="en-GB" sz="1000" dirty="0">
                <a:latin typeface="Arial" pitchFamily="34" charset="0"/>
              </a:rPr>
              <a:t>The air navigation services ensure the safe, orderly and expeditious handling of air traffic. </a:t>
            </a:r>
          </a:p>
          <a:p>
            <a:pPr marL="228581" indent="-228581">
              <a:defRPr/>
            </a:pPr>
            <a:r>
              <a:rPr lang="en-GB" sz="1000" dirty="0">
                <a:latin typeface="Arial" pitchFamily="34" charset="0"/>
              </a:rPr>
              <a:t>(2) The air navigation services shall comprise in particular:</a:t>
            </a:r>
          </a:p>
          <a:p>
            <a:pPr marL="228600" indent="-228600">
              <a:defRPr/>
            </a:pPr>
            <a:r>
              <a:rPr lang="en-GB" sz="1000" dirty="0">
                <a:latin typeface="Arial" pitchFamily="34" charset="0"/>
              </a:rPr>
              <a:t>1. Air traffic services, including:</a:t>
            </a:r>
          </a:p>
          <a:p>
            <a:pPr marL="228600" indent="-228600">
              <a:defRPr/>
            </a:pPr>
            <a:r>
              <a:rPr lang="en-GB" dirty="0"/>
              <a:t>a) Air traffic control services (aerodrome, approach and area control services), including checking, warning and rerouting aircraft in airspace</a:t>
            </a:r>
            <a:endParaRPr lang="en-GB" sz="1000" dirty="0">
              <a:latin typeface="Arial" pitchFamily="34" charset="0"/>
            </a:endParaRPr>
          </a:p>
          <a:p>
            <a:pPr marL="228600" indent="-228600">
              <a:defRPr/>
            </a:pPr>
            <a:r>
              <a:rPr lang="en-GB" sz="1000" dirty="0">
                <a:latin typeface="Arial" pitchFamily="34" charset="0"/>
              </a:rPr>
              <a:t>b) Alerting services,</a:t>
            </a:r>
          </a:p>
          <a:p>
            <a:pPr marL="228600" indent="-228600">
              <a:defRPr/>
            </a:pPr>
            <a:r>
              <a:rPr lang="en-GB" sz="1000" dirty="0">
                <a:latin typeface="Arial" pitchFamily="34" charset="0"/>
              </a:rPr>
              <a:t>c) Flight information services,</a:t>
            </a:r>
          </a:p>
          <a:p>
            <a:pPr marL="228600" indent="-228600">
              <a:defRPr/>
            </a:pPr>
            <a:r>
              <a:rPr lang="en-GB" sz="1000" dirty="0">
                <a:latin typeface="Arial" pitchFamily="34" charset="0"/>
              </a:rPr>
              <a:t>d) Air traffic advisory services,</a:t>
            </a:r>
          </a:p>
          <a:p>
            <a:pPr marL="228600" indent="-228600">
              <a:defRPr/>
            </a:pPr>
            <a:r>
              <a:rPr lang="en-GB" sz="1000" dirty="0">
                <a:latin typeface="Arial" pitchFamily="34" charset="0"/>
              </a:rPr>
              <a:t>2. Communication services,</a:t>
            </a:r>
          </a:p>
          <a:p>
            <a:pPr marL="228600" indent="-228600">
              <a:defRPr/>
            </a:pPr>
            <a:r>
              <a:rPr lang="en-GB" sz="1000" dirty="0">
                <a:latin typeface="Arial" pitchFamily="34" charset="0"/>
              </a:rPr>
              <a:t>3. Navigation services,</a:t>
            </a:r>
          </a:p>
          <a:p>
            <a:pPr marL="228600" indent="-228600">
              <a:defRPr/>
            </a:pPr>
            <a:r>
              <a:rPr lang="en-GB" sz="1000" dirty="0">
                <a:latin typeface="Arial" pitchFamily="34" charset="0"/>
              </a:rPr>
              <a:t>4. Surveillance services,</a:t>
            </a:r>
          </a:p>
          <a:p>
            <a:pPr marL="228581" indent="-228581">
              <a:defRPr/>
            </a:pPr>
            <a:r>
              <a:rPr lang="en-GB" sz="1000" dirty="0">
                <a:latin typeface="Arial" pitchFamily="34" charset="0"/>
              </a:rPr>
              <a:t>5. Aeronautical information services, and</a:t>
            </a:r>
          </a:p>
          <a:p>
            <a:pPr marL="228581" indent="-228581">
              <a:defRPr/>
            </a:pPr>
            <a:r>
              <a:rPr lang="en-GB" sz="1000" dirty="0">
                <a:latin typeface="Arial" pitchFamily="34" charset="0"/>
              </a:rPr>
              <a:t>6. Aeronautical meteorological services.</a:t>
            </a:r>
          </a:p>
          <a:p>
            <a:pPr>
              <a:defRPr/>
            </a:pPr>
            <a:r>
              <a:rPr dirty="0"/>
              <a:t/>
            </a:r>
            <a:br>
              <a:rPr dirty="0"/>
            </a:br>
            <a:endParaRPr lang="en-GB" sz="1000" b="1" dirty="0">
              <a:latin typeface="Arial" pitchFamily="34" charset="0"/>
              <a:cs typeface="Arial" pitchFamily="34" charset="0"/>
            </a:endParaRPr>
          </a:p>
          <a:p>
            <a:pPr>
              <a:defRPr/>
            </a:pPr>
            <a:endParaRPr lang="en-GB" sz="1000" dirty="0">
              <a:latin typeface="Arial" pitchFamily="34" charset="0"/>
              <a:cs typeface="Arial" pitchFamily="34" charset="0"/>
            </a:endParaRPr>
          </a:p>
        </p:txBody>
      </p:sp>
      <p:sp>
        <p:nvSpPr>
          <p:cNvPr id="2355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7B97258-3825-4963-9876-A628040541D8}" type="slidenum">
              <a:rPr lang="de-DE" altLang="de-DE" smtClean="0"/>
              <a:pPr/>
              <a:t>3</a:t>
            </a:fld>
            <a:endParaRPr lang="en-GB" alt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000" dirty="0" smtClean="0">
                <a:latin typeface="Arial" pitchFamily="34" charset="0"/>
              </a:rPr>
              <a:t>The statutory obligation of DFS is defined in Article 27c of the German Aviation Act. In addition to the tasks of the air navigation services (safe, orderly and expeditious handling of air traffic), it also specifies which services (air traffic services and other air navigation services) the air navigation service provider must provide to airspace users.</a:t>
            </a:r>
            <a:endParaRPr lang="en-GB" sz="1000" baseline="0" dirty="0" smtClean="0">
              <a:latin typeface="Arial" pitchFamily="34" charset="0"/>
              <a:cs typeface="Arial" pitchFamily="34" charset="0"/>
            </a:endParaRPr>
          </a:p>
          <a:p>
            <a:r>
              <a:rPr lang="en-GB" sz="1000" b="1" u="none" baseline="0" dirty="0" smtClean="0">
                <a:latin typeface="Arial" pitchFamily="34" charset="0"/>
              </a:rPr>
              <a:t>Examples of air traffic services provided by DFS:</a:t>
            </a:r>
          </a:p>
          <a:p>
            <a:pPr marL="228581" indent="-228581">
              <a:buFont typeface="Arial" pitchFamily="34" charset="0"/>
              <a:buChar char="•"/>
              <a:defRPr/>
            </a:pPr>
            <a:r>
              <a:rPr lang="en-GB" sz="1000" dirty="0" smtClean="0">
                <a:latin typeface="Arial" pitchFamily="34" charset="0"/>
              </a:rPr>
              <a:t>Air traffic control services comprise aerodrome, approach and area control services. They are provided by the DFS units Tower and Control Centre. DFS is the only ANSP in Europe that also provides control services for military aircraft</a:t>
            </a:r>
            <a:r>
              <a:rPr lang="en-GB" sz="1000" smtClean="0">
                <a:latin typeface="Arial" pitchFamily="34" charset="0"/>
              </a:rPr>
              <a:t>. </a:t>
            </a:r>
          </a:p>
          <a:p>
            <a:pPr marL="228581" indent="-228581">
              <a:buFont typeface="Arial" pitchFamily="34" charset="0"/>
              <a:buChar char="•"/>
              <a:defRPr/>
            </a:pPr>
            <a:r>
              <a:rPr lang="en-GB" sz="1000" smtClean="0">
                <a:latin typeface="Arial" pitchFamily="34" charset="0"/>
              </a:rPr>
              <a:t>Within </a:t>
            </a:r>
            <a:r>
              <a:rPr lang="en-GB" sz="1000" dirty="0" smtClean="0">
                <a:latin typeface="Arial" pitchFamily="34" charset="0"/>
              </a:rPr>
              <a:t>the scope of the alerting service, DFS alerts the </a:t>
            </a:r>
            <a:r>
              <a:rPr lang="en-GB" sz="1000" dirty="0" err="1" smtClean="0">
                <a:latin typeface="Arial" pitchFamily="34" charset="0"/>
              </a:rPr>
              <a:t>Bundeswehr</a:t>
            </a:r>
            <a:r>
              <a:rPr lang="en-GB" sz="1000" dirty="0" smtClean="0">
                <a:latin typeface="Arial" pitchFamily="34" charset="0"/>
              </a:rPr>
              <a:t>, for example in the case of an aircraft hijacking ("Renegade").</a:t>
            </a:r>
          </a:p>
          <a:p>
            <a:pPr marL="228581" indent="-228581">
              <a:buFont typeface="Arial" pitchFamily="34" charset="0"/>
              <a:buChar char="•"/>
              <a:defRPr/>
            </a:pPr>
            <a:r>
              <a:rPr lang="en-GB" sz="1000" dirty="0" smtClean="0">
                <a:latin typeface="Arial" pitchFamily="34" charset="0"/>
              </a:rPr>
              <a:t>The flight information services (FIS) are co-located in the control centres and provide specific advice and information to VFR pilots via radiotelephony.</a:t>
            </a:r>
          </a:p>
          <a:p>
            <a:pPr marL="228581" indent="-228581">
              <a:buFont typeface="Arial" pitchFamily="34" charset="0"/>
              <a:buChar char="•"/>
              <a:defRPr/>
            </a:pPr>
            <a:r>
              <a:rPr lang="en-GB" sz="1000" dirty="0" smtClean="0">
                <a:latin typeface="Arial" pitchFamily="34" charset="0"/>
              </a:rPr>
              <a:t>DFS does not offer air traffic advisory services. </a:t>
            </a:r>
            <a:endParaRPr lang="en-GB" sz="1000" u="none" baseline="0" dirty="0" smtClean="0">
              <a:latin typeface="Arial" pitchFamily="34" charset="0"/>
              <a:cs typeface="Arial" pitchFamily="34" charset="0"/>
            </a:endParaRPr>
          </a:p>
          <a:p>
            <a:r>
              <a:rPr lang="en-GB" sz="1000" b="1" u="none" baseline="0" dirty="0" smtClean="0">
                <a:latin typeface="Arial" pitchFamily="34" charset="0"/>
              </a:rPr>
              <a:t>Examples of additional air navigation services:</a:t>
            </a:r>
          </a:p>
          <a:p>
            <a:pPr marL="228581" indent="-228581">
              <a:buFont typeface="Arial" pitchFamily="34" charset="0"/>
              <a:buChar char="•"/>
              <a:defRPr/>
            </a:pPr>
            <a:r>
              <a:rPr lang="en-GB" sz="1000" dirty="0" smtClean="0">
                <a:latin typeface="Arial" pitchFamily="34" charset="0"/>
              </a:rPr>
              <a:t>Communication services: air-ground communication, voice and data communication</a:t>
            </a:r>
          </a:p>
          <a:p>
            <a:pPr marL="228581" indent="-228581">
              <a:buFont typeface="Arial" pitchFamily="34" charset="0"/>
              <a:buChar char="•"/>
              <a:defRPr/>
            </a:pPr>
            <a:r>
              <a:rPr lang="en-GB" sz="1000" dirty="0" smtClean="0">
                <a:latin typeface="Arial" pitchFamily="34" charset="0"/>
              </a:rPr>
              <a:t>Navigation services: provision of ILS, D-VOR, GBAS, etc.</a:t>
            </a:r>
          </a:p>
          <a:p>
            <a:pPr marL="228581" indent="-228581">
              <a:buFont typeface="Arial" pitchFamily="34" charset="0"/>
              <a:buChar char="•"/>
              <a:defRPr/>
            </a:pPr>
            <a:r>
              <a:rPr lang="en-GB" sz="1000" dirty="0" smtClean="0">
                <a:latin typeface="Arial" pitchFamily="34" charset="0"/>
              </a:rPr>
              <a:t>Surveillance services: </a:t>
            </a:r>
            <a:r>
              <a:rPr lang="en-GB" dirty="0" smtClean="0"/>
              <a:t>surveillance of aircraft by means of radar, MLAT or ADS-B</a:t>
            </a:r>
          </a:p>
          <a:p>
            <a:pPr marL="228581" indent="-228581">
              <a:buFont typeface="Arial" pitchFamily="34" charset="0"/>
              <a:buChar char="•"/>
              <a:defRPr/>
            </a:pPr>
            <a:r>
              <a:rPr lang="en-GB" sz="1000" dirty="0" smtClean="0">
                <a:latin typeface="Arial" pitchFamily="34" charset="0"/>
              </a:rPr>
              <a:t>Aeronautical information services: They are provided by the Aeronautical Information Service Centre (AIS-C) of DFS in Frankfurt-</a:t>
            </a:r>
            <a:r>
              <a:rPr lang="en-GB" sz="1000" dirty="0" err="1" smtClean="0">
                <a:latin typeface="Arial" pitchFamily="34" charset="0"/>
              </a:rPr>
              <a:t>Rödelheim</a:t>
            </a:r>
            <a:r>
              <a:rPr lang="en-GB" sz="1000" dirty="0" smtClean="0">
                <a:latin typeface="Arial" pitchFamily="34" charset="0"/>
              </a:rPr>
              <a:t>. </a:t>
            </a:r>
          </a:p>
          <a:p>
            <a:pPr marL="228581" indent="-228581">
              <a:buFont typeface="Arial" pitchFamily="34" charset="0"/>
              <a:buChar char="•"/>
              <a:defRPr/>
            </a:pPr>
            <a:r>
              <a:rPr lang="en-GB" sz="1000" dirty="0" smtClean="0">
                <a:latin typeface="Arial" pitchFamily="34" charset="0"/>
              </a:rPr>
              <a:t>Aeronautical meteorological services are not provided by DFS but by the German Meteorological Service (DWD).</a:t>
            </a:r>
          </a:p>
          <a:p>
            <a:endParaRPr lang="en-GB" sz="1000"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pPr>
              <a:defRPr/>
            </a:pPr>
            <a:fld id="{6EBBECDB-66E8-43C6-8877-8F7C9450AAFC}" type="slidenum">
              <a:rPr lang="de-DE" smtClean="0"/>
              <a:pPr>
                <a:defRPr/>
              </a:pPr>
              <a:t>4</a:t>
            </a:fld>
            <a:endParaRPr lang="en-GB"/>
          </a:p>
        </p:txBody>
      </p:sp>
    </p:spTree>
    <p:extLst>
      <p:ext uri="{BB962C8B-B14F-4D97-AF65-F5344CB8AC3E}">
        <p14:creationId xmlns:p14="http://schemas.microsoft.com/office/powerpoint/2010/main" val="1933154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de-DE" sz="1000" b="1" smtClean="0">
                <a:latin typeface="Arial" panose="020B0604020202020204" pitchFamily="34" charset="0"/>
              </a:rPr>
              <a:t>Control centres</a:t>
            </a:r>
          </a:p>
          <a:p>
            <a:r>
              <a:rPr lang="en-GB" altLang="de-DE" sz="1000" smtClean="0">
                <a:latin typeface="Arial" panose="020B0604020202020204" pitchFamily="34" charset="0"/>
              </a:rPr>
              <a:t>The control centres in Bremen, Langen and Munich control lower airspace in Germany. The control centres in Karlsruhe and Maastricht are responsible for upper airspace.</a:t>
            </a:r>
          </a:p>
          <a:p>
            <a:endParaRPr lang="en-GB" altLang="de-DE" sz="1000" smtClean="0">
              <a:latin typeface="Arial" panose="020B0604020202020204" pitchFamily="34" charset="0"/>
              <a:cs typeface="Arial" panose="020B0604020202020204" pitchFamily="34" charset="0"/>
            </a:endParaRPr>
          </a:p>
          <a:p>
            <a:r>
              <a:rPr lang="en-GB" altLang="de-DE" sz="1000" smtClean="0">
                <a:latin typeface="Arial" panose="020B0604020202020204" pitchFamily="34" charset="0"/>
              </a:rPr>
              <a:t>DFS has reduced the number of control centres from six to four. In 2003, the Düsseldorf Control Centre was closed and transferred to Langen. The Berlin Control Centre (in Tempelhof) was also closed and the associated airspace transferred to the control centres in Munich (2004), Karlsruhe (2005) and Bremen (2006).</a:t>
            </a:r>
          </a:p>
          <a:p>
            <a:endParaRPr lang="en-GB" altLang="de-DE" sz="1000" smtClean="0">
              <a:latin typeface="Arial" panose="020B0604020202020204" pitchFamily="34" charset="0"/>
            </a:endParaRPr>
          </a:p>
          <a:p>
            <a:r>
              <a:rPr lang="en-GB" altLang="de-DE" sz="1000" smtClean="0">
                <a:latin typeface="Arial" panose="020B0604020202020204" pitchFamily="34" charset="0"/>
              </a:rPr>
              <a:t>DFS is also represented at the EUROCONTROL centre in Maastricht, where DFS staff control military air traffic in the German airspace portion (Hannover UIR).</a:t>
            </a:r>
          </a:p>
          <a:p>
            <a:endParaRPr lang="en-GB" altLang="de-DE" sz="1000" smtClean="0">
              <a:latin typeface="Arial" panose="020B0604020202020204" pitchFamily="34" charset="0"/>
              <a:cs typeface="Arial" panose="020B0604020202020204" pitchFamily="34" charset="0"/>
            </a:endParaRPr>
          </a:p>
          <a:p>
            <a:r>
              <a:rPr lang="en-GB" altLang="de-DE" sz="1000" b="1" smtClean="0">
                <a:latin typeface="Arial" panose="020B0604020202020204" pitchFamily="34" charset="0"/>
              </a:rPr>
              <a:t>Tower</a:t>
            </a:r>
          </a:p>
          <a:p>
            <a:r>
              <a:rPr lang="en-GB" altLang="de-DE" sz="1000" smtClean="0">
                <a:latin typeface="Arial" panose="020B0604020202020204" pitchFamily="34" charset="0"/>
              </a:rPr>
              <a:t>DFS is responsible for air traffic control services at the 16 international airports in Germany.</a:t>
            </a:r>
          </a:p>
        </p:txBody>
      </p:sp>
      <p:sp>
        <p:nvSpPr>
          <p:cNvPr id="2560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C8D420A-A355-4FF6-ADE2-381560ED7CBA}" type="slidenum">
              <a:rPr lang="de-DE" altLang="de-DE" smtClean="0"/>
              <a:pPr/>
              <a:t>5</a:t>
            </a:fld>
            <a:endParaRPr lang="en-GB" alt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de-DE" sz="1000" smtClean="0">
                <a:latin typeface="Arial" panose="020B0604020202020204" pitchFamily="34" charset="0"/>
              </a:rPr>
              <a:t>Red - climbs</a:t>
            </a:r>
          </a:p>
          <a:p>
            <a:r>
              <a:rPr lang="en-GB" altLang="de-DE" sz="1000" smtClean="0">
                <a:latin typeface="Arial" panose="020B0604020202020204" pitchFamily="34" charset="0"/>
              </a:rPr>
              <a:t>Blue - transit flights</a:t>
            </a:r>
          </a:p>
          <a:p>
            <a:r>
              <a:rPr lang="en-GB" altLang="de-DE" sz="1000" smtClean="0">
                <a:latin typeface="Arial" panose="020B0604020202020204" pitchFamily="34" charset="0"/>
              </a:rPr>
              <a:t>Green - descents</a:t>
            </a:r>
          </a:p>
          <a:p>
            <a:endParaRPr lang="en-GB" altLang="de-DE" sz="1000" smtClean="0">
              <a:latin typeface="Arial" panose="020B0604020202020204" pitchFamily="34" charset="0"/>
              <a:cs typeface="Arial" panose="020B0604020202020204" pitchFamily="34" charset="0"/>
            </a:endParaRPr>
          </a:p>
          <a:p>
            <a:r>
              <a:rPr lang="en-GB" altLang="de-DE" sz="1000" smtClean="0">
                <a:latin typeface="Arial" panose="020B0604020202020204" pitchFamily="34" charset="0"/>
              </a:rPr>
              <a:t>24-hour plot</a:t>
            </a:r>
            <a:endParaRPr lang="en-GB" altLang="de-DE" sz="1000" smtClean="0">
              <a:solidFill>
                <a:srgbClr val="FF0000"/>
              </a:solidFill>
              <a:latin typeface="Arial" panose="020B0604020202020204" pitchFamily="34" charset="0"/>
              <a:cs typeface="Arial" panose="020B0604020202020204" pitchFamily="34" charset="0"/>
            </a:endParaRPr>
          </a:p>
        </p:txBody>
      </p:sp>
      <p:sp>
        <p:nvSpPr>
          <p:cNvPr id="2765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C7346A-3931-425F-A3ED-96C47BDB670D}" type="slidenum">
              <a:rPr lang="de-DE" altLang="de-DE" smtClean="0"/>
              <a:pPr/>
              <a:t>6</a:t>
            </a:fld>
            <a:endParaRPr lang="en-GB" alt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Wingdings" panose="05000000000000000000" pitchFamily="2" charset="2"/>
              <a:buNone/>
            </a:pPr>
            <a:r>
              <a:rPr lang="en-GB" altLang="de-DE" sz="1000" b="1" smtClean="0">
                <a:latin typeface="Arial" panose="020B0604020202020204" pitchFamily="34" charset="0"/>
              </a:rPr>
              <a:t>Community-wide performance targets</a:t>
            </a:r>
          </a:p>
          <a:p>
            <a:r>
              <a:rPr lang="en-GB" altLang="de-DE" sz="1000" smtClean="0">
                <a:latin typeface="Arial" panose="020B0604020202020204" pitchFamily="34" charset="0"/>
              </a:rPr>
              <a:t>The new sub-area regulatory ATM approach intends to improve the performance of air navigation services in European airspace by implementing, among other things, a common performance scheme including the introduction of an adapted charging scheme (= economic regulation). </a:t>
            </a:r>
            <a:r>
              <a:rPr lang="en-GB" altLang="de-DE" smtClean="0"/>
              <a:t>The performance scheme is based on the KPAs: safety, capacity, environment, and cost-efficiency.</a:t>
            </a:r>
            <a:r>
              <a:rPr lang="en-GB" altLang="de-DE" sz="1000" smtClean="0">
                <a:latin typeface="Arial" panose="020B0604020202020204" pitchFamily="34" charset="0"/>
              </a:rPr>
              <a:t> </a:t>
            </a:r>
          </a:p>
          <a:p>
            <a:r>
              <a:rPr lang="en-GB" altLang="de-DE" sz="1000" b="1" smtClean="0">
                <a:latin typeface="Arial" panose="020B0604020202020204" pitchFamily="34" charset="0"/>
              </a:rPr>
              <a:t>Introduction of the performance scheme on 1 January 2012</a:t>
            </a:r>
          </a:p>
          <a:p>
            <a:r>
              <a:rPr lang="en-GB" altLang="de-DE" sz="1000" smtClean="0">
                <a:latin typeface="Arial" panose="020B0604020202020204" pitchFamily="34" charset="0"/>
              </a:rPr>
              <a:t>In December 2010, the European Commission adopted the first Europe-wide performance targets for safety, environment, capacity and cost-efficiency. By the end of June 2011, the States had to submit national and/or FAB-wide performance plans showing their contribution towards reaching the targets for approval by the European Commission. The performance plans set the targets for the involved organisations (ANSP, MET, NSA, Military). These form the basis for the first reference period, which covers the period from 2012 to 2014. The subsequent reference periods will last five years each. </a:t>
            </a:r>
          </a:p>
          <a:p>
            <a:pPr marL="0" lvl="2"/>
            <a:r>
              <a:rPr lang="en-GB" altLang="de-DE" sz="1000" b="1" smtClean="0">
                <a:latin typeface="Arial" panose="020B0604020202020204" pitchFamily="34" charset="0"/>
              </a:rPr>
              <a:t>FABEC Performance Plan</a:t>
            </a:r>
          </a:p>
          <a:p>
            <a:pPr marL="0" lvl="2"/>
            <a:r>
              <a:rPr lang="en-GB" altLang="de-DE" sz="1000" smtClean="0">
                <a:latin typeface="Arial" panose="020B0604020202020204" pitchFamily="34" charset="0"/>
              </a:rPr>
              <a:t>The FABEC State representatives agreed on the creation of a FABEC performance plan for the first reference period. It includes safety, capacity and environmental indicators and each national contribution to the cost-efficiency indicator. The FABEC performance plan also includes FABEC indicators and the KPA Military Mission Effectiveness.</a:t>
            </a:r>
          </a:p>
          <a:p>
            <a:endParaRPr lang="en-GB" altLang="de-DE" sz="1000" smtClean="0">
              <a:latin typeface="Arial" panose="020B0604020202020204" pitchFamily="34" charset="0"/>
              <a:cs typeface="Arial" panose="020B0604020202020204" pitchFamily="34" charset="0"/>
            </a:endParaRPr>
          </a:p>
        </p:txBody>
      </p:sp>
      <p:sp>
        <p:nvSpPr>
          <p:cNvPr id="686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3E419BB-6912-4D95-9CCD-39C8959E31F5}" type="slidenum">
              <a:rPr lang="de-DE" altLang="de-DE" smtClean="0"/>
              <a:pPr/>
              <a:t>7</a:t>
            </a:fld>
            <a:endParaRPr lang="en-GB" alt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
        <p:nvSpPr>
          <p:cNvPr id="583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C8B61B6-7306-4039-AF17-14FF01E0B283}" type="slidenum">
              <a:rPr lang="de-DE" altLang="de-DE" smtClean="0"/>
              <a:pPr/>
              <a:t>8</a:t>
            </a:fld>
            <a:endParaRPr lang="de-DE" alt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de-DE" sz="1000" smtClean="0">
                <a:latin typeface="Arial" panose="020B0604020202020204" pitchFamily="34" charset="0"/>
              </a:rPr>
              <a:t>The Functional Airspace Block Europe Central (</a:t>
            </a:r>
            <a:r>
              <a:rPr lang="en-GB" altLang="de-DE" sz="1000" b="1" smtClean="0">
                <a:latin typeface="Arial" panose="020B0604020202020204" pitchFamily="34" charset="0"/>
              </a:rPr>
              <a:t>FABEC</a:t>
            </a:r>
            <a:r>
              <a:rPr lang="en-GB" altLang="de-DE" sz="1000" smtClean="0">
                <a:latin typeface="Arial" panose="020B0604020202020204" pitchFamily="34" charset="0"/>
              </a:rPr>
              <a:t>) covers the airspace of six States (Belgium, France, Germany, Luxembourg, the Netherlands and Switzerland) and lies at the heart of Europe. This airspace is one of the busiest and most complex in the world. Most of the largest European airports are located here. The military uses this airspace for its training areas and large civil airlines are based in the FABEC area. </a:t>
            </a:r>
          </a:p>
          <a:p>
            <a:endParaRPr lang="en-GB" altLang="de-DE" sz="1000" smtClean="0">
              <a:latin typeface="Arial" panose="020B0604020202020204" pitchFamily="34" charset="0"/>
              <a:cs typeface="Arial" panose="020B0604020202020204" pitchFamily="34" charset="0"/>
            </a:endParaRPr>
          </a:p>
          <a:p>
            <a:r>
              <a:rPr lang="en-GB" altLang="de-DE" sz="1000" smtClean="0">
                <a:latin typeface="Arial" panose="020B0604020202020204" pitchFamily="34" charset="0"/>
              </a:rPr>
              <a:t>The key data of FABEC: </a:t>
            </a:r>
          </a:p>
          <a:p>
            <a:pPr>
              <a:buFontTx/>
              <a:buChar char="•"/>
            </a:pPr>
            <a:r>
              <a:rPr lang="en-GB" altLang="de-DE" sz="1000" smtClean="0">
                <a:latin typeface="Arial" panose="020B0604020202020204" pitchFamily="34" charset="0"/>
              </a:rPr>
              <a:t>  A complex and dense route network</a:t>
            </a:r>
          </a:p>
          <a:p>
            <a:pPr>
              <a:buFontTx/>
              <a:buChar char="•"/>
            </a:pPr>
            <a:r>
              <a:rPr lang="en-GB" altLang="de-DE" sz="1000" smtClean="0">
                <a:latin typeface="Arial" panose="020B0604020202020204" pitchFamily="34" charset="0"/>
              </a:rPr>
              <a:t>  A dimension of 1.7 million km²</a:t>
            </a:r>
          </a:p>
          <a:p>
            <a:pPr>
              <a:buFontTx/>
              <a:buChar char="•"/>
            </a:pPr>
            <a:r>
              <a:rPr lang="en-GB" altLang="de-DE" sz="1000" smtClean="0">
                <a:latin typeface="Arial" panose="020B0604020202020204" pitchFamily="34" charset="0"/>
              </a:rPr>
              <a:t>  Six million aircraft movements in 2007, which corresponds to 60 percent of all European aircraft movements</a:t>
            </a:r>
          </a:p>
          <a:p>
            <a:pPr>
              <a:buFontTx/>
              <a:buChar char="•"/>
            </a:pPr>
            <a:r>
              <a:rPr lang="en-GB" altLang="de-DE" sz="1000" smtClean="0">
                <a:latin typeface="Arial" panose="020B0604020202020204" pitchFamily="34" charset="0"/>
              </a:rPr>
              <a:t>  Expected traffic growth of 50 percent between 2006 and 2018, which corresponds to eight million aircraft movements for 2018</a:t>
            </a:r>
          </a:p>
          <a:p>
            <a:pPr>
              <a:buFontTx/>
              <a:buChar char="•"/>
            </a:pPr>
            <a:r>
              <a:rPr lang="en-GB" altLang="de-DE" sz="1000" smtClean="0">
                <a:latin typeface="Arial" panose="020B0604020202020204" pitchFamily="34" charset="0"/>
              </a:rPr>
              <a:t>  Approximately 410 military airspaces and areas for special use (e.g. parachute descents)</a:t>
            </a:r>
          </a:p>
          <a:p>
            <a:pPr>
              <a:buFontTx/>
              <a:buChar char="•"/>
            </a:pPr>
            <a:r>
              <a:rPr lang="en-GB" altLang="de-DE" sz="1000" smtClean="0">
                <a:latin typeface="Arial" panose="020B0604020202020204" pitchFamily="34" charset="0"/>
              </a:rPr>
              <a:t>  Approximately 370 control sectors</a:t>
            </a:r>
          </a:p>
          <a:p>
            <a:pPr>
              <a:buFontTx/>
              <a:buChar char="•"/>
            </a:pPr>
            <a:r>
              <a:rPr lang="en-GB" altLang="de-DE" sz="1000" smtClean="0">
                <a:latin typeface="Arial" panose="020B0604020202020204" pitchFamily="34" charset="0"/>
              </a:rPr>
              <a:t>  </a:t>
            </a:r>
            <a:r>
              <a:rPr lang="en-GB" altLang="de-DE" smtClean="0"/>
              <a:t>14 control centres (Brussels, Bordeaux, Brest, Marseille, Paris, Reims, Bremen, Munich, Karlsruhe, Langen, Maastricht, Amsterdam, Geneva and Zurich)</a:t>
            </a:r>
          </a:p>
          <a:p>
            <a:pPr>
              <a:buFontTx/>
              <a:buChar char="•"/>
            </a:pPr>
            <a:r>
              <a:rPr lang="en-GB" altLang="de-DE" sz="1000" smtClean="0">
                <a:latin typeface="Arial" panose="020B0604020202020204" pitchFamily="34" charset="0"/>
              </a:rPr>
              <a:t>  Approximately 240 airports at which flights under instrument flight rules (IFR) are conducted</a:t>
            </a:r>
          </a:p>
          <a:p>
            <a:pPr>
              <a:buFontTx/>
              <a:buChar char="•"/>
            </a:pPr>
            <a:r>
              <a:rPr lang="en-GB" altLang="de-DE" sz="1000" smtClean="0">
                <a:latin typeface="Arial" panose="020B0604020202020204" pitchFamily="34" charset="0"/>
              </a:rPr>
              <a:t>  Three large international hubs (Paris, Amsterdam, Frankfurt) and proximity to the London airports</a:t>
            </a:r>
          </a:p>
          <a:p>
            <a:pPr>
              <a:buFontTx/>
              <a:buChar char="•"/>
            </a:pPr>
            <a:r>
              <a:rPr lang="en-GB" altLang="de-DE" sz="1000" smtClean="0">
                <a:latin typeface="Arial" panose="020B0604020202020204" pitchFamily="34" charset="0"/>
              </a:rPr>
              <a:t>  Approximately 18,000 employees, including 5,500 air traffic controllers</a:t>
            </a:r>
          </a:p>
        </p:txBody>
      </p:sp>
      <p:sp>
        <p:nvSpPr>
          <p:cNvPr id="13107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CE209C0-6F2B-4905-BD60-83B58EBC0159}" type="slidenum">
              <a:rPr lang="de-DE" altLang="de-DE" smtClean="0"/>
              <a:pPr/>
              <a:t>9</a:t>
            </a:fld>
            <a:endParaRPr lang="en-GB" alt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5E543CBA-9AF8-432F-BA2B-6453F032B429}" type="slidenum">
              <a:rPr lang="en-US" altLang="en-US" smtClean="0"/>
              <a:pPr>
                <a:defRPr/>
              </a:pPr>
              <a:t>26</a:t>
            </a:fld>
            <a:endParaRPr lang="en-US" altLang="en-US"/>
          </a:p>
        </p:txBody>
      </p:sp>
    </p:spTree>
    <p:extLst>
      <p:ext uri="{BB962C8B-B14F-4D97-AF65-F5344CB8AC3E}">
        <p14:creationId xmlns:p14="http://schemas.microsoft.com/office/powerpoint/2010/main" val="36006441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6"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4900" y="0"/>
            <a:ext cx="4737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2"/>
          <p:cNvSpPr txBox="1">
            <a:spLocks noChangeArrowheads="1"/>
          </p:cNvSpPr>
          <p:nvPr userDrawn="1"/>
        </p:nvSpPr>
        <p:spPr bwMode="auto">
          <a:xfrm>
            <a:off x="569913" y="4497388"/>
            <a:ext cx="64293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defRPr/>
            </a:pPr>
            <a:r>
              <a:rPr lang="en-US" altLang="en-US" sz="1600" smtClean="0">
                <a:solidFill>
                  <a:srgbClr val="FFFFFF"/>
                </a:solidFill>
                <a:cs typeface="+mn-cs"/>
              </a:rPr>
              <a:t>Presented to:</a:t>
            </a:r>
          </a:p>
          <a:p>
            <a:pPr eaLnBrk="1" hangingPunct="1">
              <a:spcBef>
                <a:spcPct val="50000"/>
              </a:spcBef>
              <a:defRPr/>
            </a:pPr>
            <a:r>
              <a:rPr lang="en-US" altLang="en-US" sz="1600" smtClean="0">
                <a:solidFill>
                  <a:srgbClr val="FFFFFF"/>
                </a:solidFill>
                <a:cs typeface="+mn-cs"/>
              </a:rPr>
              <a:t>By:</a:t>
            </a:r>
          </a:p>
          <a:p>
            <a:pPr eaLnBrk="1" hangingPunct="1">
              <a:spcBef>
                <a:spcPct val="50000"/>
              </a:spcBef>
              <a:defRPr/>
            </a:pPr>
            <a:r>
              <a:rPr lang="en-US" altLang="en-US" sz="1600" smtClean="0">
                <a:solidFill>
                  <a:srgbClr val="FFFFFF"/>
                </a:solidFill>
                <a:cs typeface="+mn-cs"/>
              </a:rPr>
              <a:t>Date:</a:t>
            </a:r>
          </a:p>
        </p:txBody>
      </p:sp>
      <p:grpSp>
        <p:nvGrpSpPr>
          <p:cNvPr id="6" name="Group 48"/>
          <p:cNvGrpSpPr>
            <a:grpSpLocks/>
          </p:cNvGrpSpPr>
          <p:nvPr userDrawn="1"/>
        </p:nvGrpSpPr>
        <p:grpSpPr bwMode="auto">
          <a:xfrm>
            <a:off x="7831138" y="269875"/>
            <a:ext cx="3206750" cy="911225"/>
            <a:chOff x="3700" y="170"/>
            <a:chExt cx="1515" cy="574"/>
          </a:xfrm>
        </p:grpSpPr>
        <p:sp>
          <p:nvSpPr>
            <p:cNvPr id="7" name="Text Box 41"/>
            <p:cNvSpPr txBox="1">
              <a:spLocks noChangeArrowheads="1"/>
            </p:cNvSpPr>
            <p:nvPr userDrawn="1"/>
          </p:nvSpPr>
          <p:spPr bwMode="ltGray">
            <a:xfrm>
              <a:off x="4288" y="288"/>
              <a:ext cx="927"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altLang="en-US" sz="1800" b="1" smtClean="0">
                  <a:solidFill>
                    <a:srgbClr val="FFFFFF"/>
                  </a:solidFill>
                  <a:cs typeface="+mn-cs"/>
                </a:rPr>
                <a:t>Federal Aviation</a:t>
              </a:r>
            </a:p>
            <a:p>
              <a:pPr eaLnBrk="1" hangingPunct="1">
                <a:lnSpc>
                  <a:spcPct val="85000"/>
                </a:lnSpc>
                <a:defRPr/>
              </a:pPr>
              <a:r>
                <a:rPr lang="en-US" altLang="en-US" sz="1800" b="1" smtClean="0">
                  <a:solidFill>
                    <a:srgbClr val="FFFFFF"/>
                  </a:solidFill>
                  <a:cs typeface="+mn-cs"/>
                </a:rPr>
                <a:t>Administration</a:t>
              </a:r>
            </a:p>
          </p:txBody>
        </p:sp>
        <p:pic>
          <p:nvPicPr>
            <p:cNvPr id="8" name="Picture 47"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490" name="Rectangle 2"/>
          <p:cNvSpPr>
            <a:spLocks noGrp="1" noChangeArrowheads="1"/>
          </p:cNvSpPr>
          <p:nvPr>
            <p:ph type="ctrTitle"/>
          </p:nvPr>
        </p:nvSpPr>
        <p:spPr>
          <a:xfrm>
            <a:off x="594784" y="312738"/>
            <a:ext cx="6644216" cy="1395412"/>
          </a:xfrm>
        </p:spPr>
        <p:txBody>
          <a:bodyPr anchor="t"/>
          <a:lstStyle>
            <a:lvl1pPr>
              <a:defRPr/>
            </a:lvl1pPr>
          </a:lstStyle>
          <a:p>
            <a:r>
              <a:rPr lang="en-US"/>
              <a:t>Select to edit master title</a:t>
            </a:r>
          </a:p>
        </p:txBody>
      </p:sp>
      <p:sp>
        <p:nvSpPr>
          <p:cNvPr id="63491" name="Rectangle 3"/>
          <p:cNvSpPr>
            <a:spLocks noGrp="1" noChangeArrowheads="1"/>
          </p:cNvSpPr>
          <p:nvPr>
            <p:ph type="subTitle" idx="1"/>
          </p:nvPr>
        </p:nvSpPr>
        <p:spPr>
          <a:xfrm>
            <a:off x="599017" y="1754188"/>
            <a:ext cx="6601883" cy="1752600"/>
          </a:xfrm>
        </p:spPr>
        <p:txBody>
          <a:bodyPr/>
          <a:lstStyle>
            <a:lvl1pPr marL="0" indent="0">
              <a:buFontTx/>
              <a:buNone/>
              <a:defRPr sz="3200">
                <a:solidFill>
                  <a:srgbClr val="969696"/>
                </a:solidFill>
              </a:defRPr>
            </a:lvl1pPr>
          </a:lstStyle>
          <a:p>
            <a:r>
              <a:rPr lang="en-US"/>
              <a:t>Select to edit master subtitle</a:t>
            </a:r>
          </a:p>
        </p:txBody>
      </p:sp>
    </p:spTree>
    <p:extLst>
      <p:ext uri="{BB962C8B-B14F-4D97-AF65-F5344CB8AC3E}">
        <p14:creationId xmlns:p14="http://schemas.microsoft.com/office/powerpoint/2010/main" val="374186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8401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06418" y="373064"/>
            <a:ext cx="2823633" cy="5526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1" y="373064"/>
            <a:ext cx="8269817" cy="5526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8416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42349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lvl1pPr>
              <a:defRPr/>
            </a:lvl1pPr>
          </a:lstStyle>
          <a:p>
            <a:pPr>
              <a:defRPr/>
            </a:pPr>
            <a:fld id="{CD36730B-78E7-4B84-9766-F419E573779D}" type="datetime1">
              <a:rPr lang="en-US"/>
              <a:pPr>
                <a:defRPr/>
              </a:pPr>
              <a:t>4/11/2018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4DE0A5-D397-4739-AD9B-BF2C494405DC}" type="slidenum">
              <a:rPr lang="en-US" altLang="en-US"/>
              <a:pPr>
                <a:defRPr/>
              </a:pPr>
              <a:t>‹Nr.›</a:t>
            </a:fld>
            <a:endParaRPr lang="en-US" altLang="en-US"/>
          </a:p>
        </p:txBody>
      </p:sp>
    </p:spTree>
    <p:extLst>
      <p:ext uri="{BB962C8B-B14F-4D97-AF65-F5344CB8AC3E}">
        <p14:creationId xmlns:p14="http://schemas.microsoft.com/office/powerpoint/2010/main" val="1256465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7000" y="5173663"/>
            <a:ext cx="981075"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b="1"/>
            </a:lvl1pPr>
          </a:lstStyle>
          <a:p>
            <a:r>
              <a:rPr lang="en-US" dirty="0" smtClean="0"/>
              <a:t>Click to edit Master title style</a:t>
            </a:r>
            <a:endParaRPr lang="nl-NL"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5" name="Date Placeholder 3"/>
          <p:cNvSpPr>
            <a:spLocks noGrp="1"/>
          </p:cNvSpPr>
          <p:nvPr>
            <p:ph type="dt" sz="half" idx="10"/>
          </p:nvPr>
        </p:nvSpPr>
        <p:spPr/>
        <p:txBody>
          <a:bodyPr/>
          <a:lstStyle>
            <a:lvl1pPr>
              <a:defRPr>
                <a:solidFill>
                  <a:schemeClr val="tx1"/>
                </a:solidFill>
              </a:defRPr>
            </a:lvl1pPr>
          </a:lstStyle>
          <a:p>
            <a:pPr>
              <a:defRPr/>
            </a:pPr>
            <a:fld id="{0B8C294E-67E6-4FA6-9783-E58CFF1AFA76}" type="datetime1">
              <a:rPr lang="en-US"/>
              <a:pPr>
                <a:defRPr/>
              </a:pPr>
              <a:t>4/11/2018</a:t>
            </a:fld>
            <a:endParaRPr lang="en-US"/>
          </a:p>
        </p:txBody>
      </p:sp>
      <p:sp>
        <p:nvSpPr>
          <p:cNvPr id="6" name="Footer Placeholder 4"/>
          <p:cNvSpPr>
            <a:spLocks noGrp="1"/>
          </p:cNvSpPr>
          <p:nvPr>
            <p:ph type="ftr" sz="quarter" idx="11"/>
          </p:nvPr>
        </p:nvSpPr>
        <p:spPr>
          <a:xfrm>
            <a:off x="3860800" y="6356350"/>
            <a:ext cx="4470400" cy="365125"/>
          </a:xfrm>
        </p:spPr>
        <p:txBody>
          <a:bodyPr/>
          <a:lstStyle>
            <a:lvl1pPr>
              <a:defRPr b="0">
                <a:solidFill>
                  <a:schemeClr val="tx1"/>
                </a:solidFill>
              </a:defRPr>
            </a:lvl1pPr>
          </a:lstStyle>
          <a:p>
            <a:pPr>
              <a:defRPr/>
            </a:pPr>
            <a:endParaRPr lang="en-US"/>
          </a:p>
        </p:txBody>
      </p:sp>
      <p:sp>
        <p:nvSpPr>
          <p:cNvPr id="7" name="Slide Number Placeholder 5"/>
          <p:cNvSpPr>
            <a:spLocks noGrp="1"/>
          </p:cNvSpPr>
          <p:nvPr>
            <p:ph type="sldNum" sz="quarter" idx="12"/>
          </p:nvPr>
        </p:nvSpPr>
        <p:spPr/>
        <p:txBody>
          <a:bodyPr/>
          <a:lstStyle>
            <a:lvl1pPr>
              <a:buFont typeface="+mj-lt"/>
              <a:buNone/>
              <a:defRPr>
                <a:solidFill>
                  <a:schemeClr val="tx1"/>
                </a:solidFill>
              </a:defRPr>
            </a:lvl1pPr>
          </a:lstStyle>
          <a:p>
            <a:pPr>
              <a:defRPr/>
            </a:pPr>
            <a:fld id="{399D2B04-68F9-4BFD-A3AB-E3E4E0F6E49A}" type="slidenum">
              <a:rPr lang="en-US" altLang="en-US"/>
              <a:pPr>
                <a:defRPr/>
              </a:pPr>
              <a:t>‹Nr.›</a:t>
            </a:fld>
            <a:endParaRPr lang="en-US" altLang="en-US"/>
          </a:p>
        </p:txBody>
      </p:sp>
    </p:spTree>
    <p:extLst>
      <p:ext uri="{BB962C8B-B14F-4D97-AF65-F5344CB8AC3E}">
        <p14:creationId xmlns:p14="http://schemas.microsoft.com/office/powerpoint/2010/main" val="3489719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4A6BD55-C549-4ACA-AA75-D15D6DDF4EE0}" type="datetime1">
              <a:rPr lang="en-US"/>
              <a:pPr>
                <a:defRPr/>
              </a:pPr>
              <a:t>4/11/2018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395253-3DCB-4B78-98B6-EBA504EA8DBA}" type="slidenum">
              <a:rPr lang="en-US" altLang="en-US"/>
              <a:pPr>
                <a:defRPr/>
              </a:pPr>
              <a:t>‹Nr.›</a:t>
            </a:fld>
            <a:endParaRPr lang="en-US" altLang="en-US"/>
          </a:p>
        </p:txBody>
      </p:sp>
    </p:spTree>
    <p:extLst>
      <p:ext uri="{BB962C8B-B14F-4D97-AF65-F5344CB8AC3E}">
        <p14:creationId xmlns:p14="http://schemas.microsoft.com/office/powerpoint/2010/main" val="247490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lvl1pPr>
              <a:defRPr/>
            </a:lvl1pPr>
          </a:lstStyle>
          <a:p>
            <a:pPr>
              <a:defRPr/>
            </a:pPr>
            <a:fld id="{E4635E05-0DD5-4531-8702-4FC298DAB92A}" type="datetime1">
              <a:rPr lang="en-US"/>
              <a:pPr>
                <a:defRPr/>
              </a:pPr>
              <a:t>4/11/2018</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8B47B8D-E619-4E05-B0FA-CFFE01AA5497}" type="slidenum">
              <a:rPr lang="en-US" altLang="en-US"/>
              <a:pPr>
                <a:defRPr/>
              </a:pPr>
              <a:t>‹Nr.›</a:t>
            </a:fld>
            <a:endParaRPr lang="en-US" altLang="en-US"/>
          </a:p>
        </p:txBody>
      </p:sp>
    </p:spTree>
    <p:extLst>
      <p:ext uri="{BB962C8B-B14F-4D97-AF65-F5344CB8AC3E}">
        <p14:creationId xmlns:p14="http://schemas.microsoft.com/office/powerpoint/2010/main" val="2316914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lvl1pPr>
              <a:defRPr/>
            </a:lvl1pPr>
          </a:lstStyle>
          <a:p>
            <a:pPr>
              <a:defRPr/>
            </a:pPr>
            <a:fld id="{A8019B3C-AAD6-4BAE-AD1E-C82601C480CA}" type="datetime1">
              <a:rPr lang="en-US"/>
              <a:pPr>
                <a:defRPr/>
              </a:pPr>
              <a:t>4/11/2018</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30855BD1-7D98-422A-B195-64D041E675FA}" type="slidenum">
              <a:rPr lang="en-US" altLang="en-US"/>
              <a:pPr>
                <a:defRPr/>
              </a:pPr>
              <a:t>‹Nr.›</a:t>
            </a:fld>
            <a:endParaRPr lang="en-US" altLang="en-US"/>
          </a:p>
        </p:txBody>
      </p:sp>
    </p:spTree>
    <p:extLst>
      <p:ext uri="{BB962C8B-B14F-4D97-AF65-F5344CB8AC3E}">
        <p14:creationId xmlns:p14="http://schemas.microsoft.com/office/powerpoint/2010/main" val="3238576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smtClean="0"/>
              <a:t>Click to edit Master title style</a:t>
            </a:r>
            <a:endParaRPr lang="nl-NL" dirty="0"/>
          </a:p>
        </p:txBody>
      </p:sp>
      <p:sp>
        <p:nvSpPr>
          <p:cNvPr id="3" name="Date Placeholder 2"/>
          <p:cNvSpPr>
            <a:spLocks noGrp="1"/>
          </p:cNvSpPr>
          <p:nvPr>
            <p:ph type="dt" sz="half" idx="10"/>
          </p:nvPr>
        </p:nvSpPr>
        <p:spPr/>
        <p:txBody>
          <a:bodyPr/>
          <a:lstStyle>
            <a:lvl1pPr>
              <a:defRPr/>
            </a:lvl1pPr>
          </a:lstStyle>
          <a:p>
            <a:pPr>
              <a:defRPr/>
            </a:pPr>
            <a:fld id="{EBF4BEE0-BCDA-4476-8A66-69C7A670BEDE}" type="datetime1">
              <a:rPr lang="en-US"/>
              <a:pPr>
                <a:defRPr/>
              </a:pPr>
              <a:t>4/11/2018</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D5204DCB-8ACC-44BF-9FA6-AB55CADAD04D}" type="slidenum">
              <a:rPr lang="en-US" altLang="en-US"/>
              <a:pPr>
                <a:defRPr/>
              </a:pPr>
              <a:t>‹Nr.›</a:t>
            </a:fld>
            <a:endParaRPr lang="en-US" altLang="en-US"/>
          </a:p>
        </p:txBody>
      </p:sp>
    </p:spTree>
    <p:extLst>
      <p:ext uri="{BB962C8B-B14F-4D97-AF65-F5344CB8AC3E}">
        <p14:creationId xmlns:p14="http://schemas.microsoft.com/office/powerpoint/2010/main" val="3547508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7000" y="5289550"/>
            <a:ext cx="9810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fld id="{7811444B-B765-414B-A8BE-9868536E0045}" type="datetime1">
              <a:rPr lang="en-US"/>
              <a:pPr>
                <a:defRPr/>
              </a:pPr>
              <a:t>4/11/2018</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15347521-58C4-468A-98F0-468C18D943F0}" type="slidenum">
              <a:rPr lang="en-US" altLang="en-US"/>
              <a:pPr>
                <a:defRPr/>
              </a:pPr>
              <a:t>‹Nr.›</a:t>
            </a:fld>
            <a:endParaRPr lang="en-US" altLang="en-US"/>
          </a:p>
        </p:txBody>
      </p:sp>
    </p:spTree>
    <p:extLst>
      <p:ext uri="{BB962C8B-B14F-4D97-AF65-F5344CB8AC3E}">
        <p14:creationId xmlns:p14="http://schemas.microsoft.com/office/powerpoint/2010/main" val="69078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8549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0708BD5F-8485-4E2A-8A81-53214912CE32}" type="datetime1">
              <a:rPr lang="en-US"/>
              <a:pPr>
                <a:defRPr/>
              </a:pPr>
              <a:t>4/11/2018</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3DEEC2C-875E-48ED-9D4C-5711794B37BA}" type="slidenum">
              <a:rPr lang="en-US" altLang="en-US"/>
              <a:pPr>
                <a:defRPr/>
              </a:pPr>
              <a:t>‹Nr.›</a:t>
            </a:fld>
            <a:endParaRPr lang="en-US" altLang="en-US"/>
          </a:p>
        </p:txBody>
      </p:sp>
    </p:spTree>
    <p:extLst>
      <p:ext uri="{BB962C8B-B14F-4D97-AF65-F5344CB8AC3E}">
        <p14:creationId xmlns:p14="http://schemas.microsoft.com/office/powerpoint/2010/main" val="614571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NL"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CD600366-B43B-4000-9B47-6DFAFEB7213C}" type="datetime1">
              <a:rPr lang="en-US"/>
              <a:pPr>
                <a:defRPr/>
              </a:pPr>
              <a:t>4/11/2018</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43CE88D-D018-42AE-9371-AD3DDA152F28}" type="slidenum">
              <a:rPr lang="en-US" altLang="en-US"/>
              <a:pPr>
                <a:defRPr/>
              </a:pPr>
              <a:t>‹Nr.›</a:t>
            </a:fld>
            <a:endParaRPr lang="en-US" altLang="en-US"/>
          </a:p>
        </p:txBody>
      </p:sp>
    </p:spTree>
    <p:extLst>
      <p:ext uri="{BB962C8B-B14F-4D97-AF65-F5344CB8AC3E}">
        <p14:creationId xmlns:p14="http://schemas.microsoft.com/office/powerpoint/2010/main" val="2627464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fld id="{99E7DFDF-6CF6-4382-9E10-1502766D8686}" type="datetime1">
              <a:rPr lang="en-US"/>
              <a:pPr>
                <a:defRPr/>
              </a:pPr>
              <a:t>4/11/2018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664D7F-67CA-442D-87C2-D714FAE9873A}" type="slidenum">
              <a:rPr lang="en-US" altLang="en-US"/>
              <a:pPr>
                <a:defRPr/>
              </a:pPr>
              <a:t>‹Nr.›</a:t>
            </a:fld>
            <a:endParaRPr lang="en-US" altLang="en-US"/>
          </a:p>
        </p:txBody>
      </p:sp>
    </p:spTree>
    <p:extLst>
      <p:ext uri="{BB962C8B-B14F-4D97-AF65-F5344CB8AC3E}">
        <p14:creationId xmlns:p14="http://schemas.microsoft.com/office/powerpoint/2010/main" val="4049208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pPr>
              <a:defRPr/>
            </a:pPr>
            <a:fld id="{39C583BF-32A1-4EDD-AD5A-587A1D495204}" type="datetime1">
              <a:rPr lang="en-US"/>
              <a:pPr>
                <a:defRPr/>
              </a:pPr>
              <a:t>4/11/2018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352A2B-A372-4B31-B36C-86BF549B13DA}" type="slidenum">
              <a:rPr lang="en-US" altLang="en-US"/>
              <a:pPr>
                <a:defRPr/>
              </a:pPr>
              <a:t>‹Nr.›</a:t>
            </a:fld>
            <a:endParaRPr lang="en-US" altLang="en-US"/>
          </a:p>
        </p:txBody>
      </p:sp>
    </p:spTree>
    <p:extLst>
      <p:ext uri="{BB962C8B-B14F-4D97-AF65-F5344CB8AC3E}">
        <p14:creationId xmlns:p14="http://schemas.microsoft.com/office/powerpoint/2010/main" val="39025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1008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0592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4129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42965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260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5768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602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0"/>
            <a:ext cx="12192000" cy="6851650"/>
          </a:xfrm>
          <a:prstGeom prst="rect">
            <a:avLst/>
          </a:prstGeom>
          <a:solidFill>
            <a:srgbClr val="1D2F68"/>
          </a:solidFill>
          <a:ln w="9525">
            <a:solidFill>
              <a:srgbClr val="1D2F68"/>
            </a:solidFill>
            <a:miter lim="800000"/>
            <a:headEnd/>
            <a:tailEnd/>
          </a:ln>
        </p:spPr>
        <p:txBody>
          <a:bodyPr wrap="none"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buFontTx/>
              <a:buChar char="•"/>
              <a:defRPr/>
            </a:pPr>
            <a:endParaRPr lang="en-US" altLang="en-US" smtClean="0">
              <a:solidFill>
                <a:srgbClr val="000000"/>
              </a:solidFill>
              <a:cs typeface="+mn-cs"/>
            </a:endParaRPr>
          </a:p>
        </p:txBody>
      </p:sp>
      <p:sp>
        <p:nvSpPr>
          <p:cNvPr id="1027" name="Text Box 25"/>
          <p:cNvSpPr txBox="1">
            <a:spLocks noChangeArrowheads="1"/>
          </p:cNvSpPr>
          <p:nvPr userDrawn="1"/>
        </p:nvSpPr>
        <p:spPr bwMode="auto">
          <a:xfrm>
            <a:off x="8515350" y="6265863"/>
            <a:ext cx="137001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altLang="en-US" sz="1200" b="1" smtClean="0">
                <a:solidFill>
                  <a:srgbClr val="FFFFFF"/>
                </a:solidFill>
                <a:cs typeface="+mn-cs"/>
              </a:rPr>
              <a:t>Federal Aviation</a:t>
            </a:r>
          </a:p>
          <a:p>
            <a:pPr eaLnBrk="1" hangingPunct="1">
              <a:lnSpc>
                <a:spcPct val="85000"/>
              </a:lnSpc>
              <a:defRPr/>
            </a:pPr>
            <a:r>
              <a:rPr lang="en-US" altLang="en-US" sz="1200" b="1" smtClean="0">
                <a:solidFill>
                  <a:srgbClr val="FFFFFF"/>
                </a:solidFill>
                <a:cs typeface="+mn-cs"/>
              </a:rPr>
              <a:t>Administration</a:t>
            </a:r>
          </a:p>
        </p:txBody>
      </p:sp>
      <p:sp>
        <p:nvSpPr>
          <p:cNvPr id="1028" name="Rectangle 7"/>
          <p:cNvSpPr>
            <a:spLocks noGrp="1" noChangeArrowheads="1"/>
          </p:cNvSpPr>
          <p:nvPr>
            <p:ph type="title"/>
          </p:nvPr>
        </p:nvSpPr>
        <p:spPr bwMode="auto">
          <a:xfrm>
            <a:off x="533400" y="373063"/>
            <a:ext cx="112966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Select to edit master title</a:t>
            </a:r>
          </a:p>
        </p:txBody>
      </p:sp>
      <p:sp>
        <p:nvSpPr>
          <p:cNvPr id="1029" name="Rectangle 8"/>
          <p:cNvSpPr>
            <a:spLocks noGrp="1" noChangeArrowheads="1"/>
          </p:cNvSpPr>
          <p:nvPr>
            <p:ph type="body" idx="1"/>
          </p:nvPr>
        </p:nvSpPr>
        <p:spPr bwMode="auto">
          <a:xfrm>
            <a:off x="660400" y="1508125"/>
            <a:ext cx="10733088"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Select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17"/>
          <p:cNvSpPr>
            <a:spLocks noChangeArrowheads="1"/>
          </p:cNvSpPr>
          <p:nvPr/>
        </p:nvSpPr>
        <p:spPr bwMode="auto">
          <a:xfrm>
            <a:off x="9253538" y="630555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CDB7AE0E-BAC0-4E06-B1F0-451855EC60A9}" type="slidenum">
              <a:rPr lang="en-US" altLang="en-US" sz="1200" b="1" smtClean="0">
                <a:solidFill>
                  <a:srgbClr val="FFFFFF"/>
                </a:solidFill>
                <a:latin typeface="Arial" panose="020B0604020202020204" pitchFamily="34" charset="0"/>
              </a:rPr>
              <a:pPr algn="r" eaLnBrk="1" hangingPunct="1">
                <a:defRPr/>
              </a:pPr>
              <a:t>‹Nr.›</a:t>
            </a:fld>
            <a:endParaRPr lang="en-US" altLang="en-US" sz="1200" b="1" smtClean="0">
              <a:solidFill>
                <a:srgbClr val="FFFFFF"/>
              </a:solidFill>
              <a:latin typeface="Arial" panose="020B0604020202020204" pitchFamily="34" charset="0"/>
            </a:endParaRPr>
          </a:p>
        </p:txBody>
      </p:sp>
      <p:sp>
        <p:nvSpPr>
          <p:cNvPr id="1031" name="Line 19"/>
          <p:cNvSpPr>
            <a:spLocks noChangeShapeType="1"/>
          </p:cNvSpPr>
          <p:nvPr userDrawn="1"/>
        </p:nvSpPr>
        <p:spPr bwMode="auto">
          <a:xfrm>
            <a:off x="0" y="6037263"/>
            <a:ext cx="121920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
        <p:nvSpPr>
          <p:cNvPr id="1032" name="Text Box 29"/>
          <p:cNvSpPr txBox="1">
            <a:spLocks noChangeArrowheads="1"/>
          </p:cNvSpPr>
          <p:nvPr userDrawn="1"/>
        </p:nvSpPr>
        <p:spPr bwMode="auto">
          <a:xfrm>
            <a:off x="598488" y="6205538"/>
            <a:ext cx="6380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defRPr/>
            </a:pPr>
            <a:r>
              <a:rPr lang="en-US" altLang="en-US" sz="1200" smtClean="0">
                <a:solidFill>
                  <a:srgbClr val="C0C0C0"/>
                </a:solidFill>
                <a:cs typeface="+mn-cs"/>
              </a:rPr>
              <a:t>Just Culture</a:t>
            </a:r>
          </a:p>
        </p:txBody>
      </p:sp>
      <p:sp>
        <p:nvSpPr>
          <p:cNvPr id="1033" name="Text Box 30"/>
          <p:cNvSpPr txBox="1">
            <a:spLocks noChangeArrowheads="1"/>
          </p:cNvSpPr>
          <p:nvPr userDrawn="1"/>
        </p:nvSpPr>
        <p:spPr bwMode="auto">
          <a:xfrm>
            <a:off x="588963" y="6400800"/>
            <a:ext cx="4986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defRPr/>
            </a:pPr>
            <a:r>
              <a:rPr lang="en-US" altLang="en-US" sz="1200" smtClean="0">
                <a:solidFill>
                  <a:srgbClr val="C0C0C0"/>
                </a:solidFill>
                <a:cs typeface="+mn-cs"/>
              </a:rPr>
              <a:t>June 7-13, 2010</a:t>
            </a:r>
          </a:p>
        </p:txBody>
      </p:sp>
      <p:pic>
        <p:nvPicPr>
          <p:cNvPr id="1034" name="Picture 32" descr="NEW FAA LOGO"/>
          <p:cNvPicPr>
            <a:picLocks noChangeAspect="1" noChangeArrowheads="1"/>
          </p:cNvPicPr>
          <p:nvPr userDrawn="1"/>
        </p:nvPicPr>
        <p:blipFill>
          <a:blip r:embed="rId15">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7612063" y="6124575"/>
            <a:ext cx="879475"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06" r:id="rId1"/>
    <p:sldLayoutId id="2147484495" r:id="rId2"/>
    <p:sldLayoutId id="2147484496" r:id="rId3"/>
    <p:sldLayoutId id="2147484497" r:id="rId4"/>
    <p:sldLayoutId id="2147484498" r:id="rId5"/>
    <p:sldLayoutId id="2147484499" r:id="rId6"/>
    <p:sldLayoutId id="2147484500" r:id="rId7"/>
    <p:sldLayoutId id="2147484501" r:id="rId8"/>
    <p:sldLayoutId id="2147484502" r:id="rId9"/>
    <p:sldLayoutId id="2147484503" r:id="rId10"/>
    <p:sldLayoutId id="2147484504" r:id="rId11"/>
    <p:sldLayoutId id="2147484505"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a:solidFill>
            <a:schemeClr val="bg1"/>
          </a:solidFill>
          <a:latin typeface="+mj-lt"/>
          <a:ea typeface="+mj-ea"/>
          <a:cs typeface="+mj-cs"/>
        </a:defRPr>
      </a:lvl1pPr>
      <a:lvl2pPr algn="l" rtl="0" eaLnBrk="0" fontAlgn="base" hangingPunct="0">
        <a:spcBef>
          <a:spcPct val="0"/>
        </a:spcBef>
        <a:spcAft>
          <a:spcPct val="0"/>
        </a:spcAft>
        <a:defRPr sz="4000" b="1">
          <a:solidFill>
            <a:schemeClr val="bg1"/>
          </a:solidFill>
          <a:latin typeface="Arial" charset="0"/>
        </a:defRPr>
      </a:lvl2pPr>
      <a:lvl3pPr algn="l" rtl="0" eaLnBrk="0" fontAlgn="base" hangingPunct="0">
        <a:spcBef>
          <a:spcPct val="0"/>
        </a:spcBef>
        <a:spcAft>
          <a:spcPct val="0"/>
        </a:spcAft>
        <a:defRPr sz="4000" b="1">
          <a:solidFill>
            <a:schemeClr val="bg1"/>
          </a:solidFill>
          <a:latin typeface="Arial" charset="0"/>
        </a:defRPr>
      </a:lvl3pPr>
      <a:lvl4pPr algn="l" rtl="0" eaLnBrk="0" fontAlgn="base" hangingPunct="0">
        <a:spcBef>
          <a:spcPct val="0"/>
        </a:spcBef>
        <a:spcAft>
          <a:spcPct val="0"/>
        </a:spcAft>
        <a:defRPr sz="4000" b="1">
          <a:solidFill>
            <a:schemeClr val="bg1"/>
          </a:solidFill>
          <a:latin typeface="Arial" charset="0"/>
        </a:defRPr>
      </a:lvl4pPr>
      <a:lvl5pPr algn="l" rtl="0" eaLnBrk="0" fontAlgn="base" hangingPunct="0">
        <a:spcBef>
          <a:spcPct val="0"/>
        </a:spcBef>
        <a:spcAft>
          <a:spcPct val="0"/>
        </a:spcAft>
        <a:defRPr sz="4000" b="1">
          <a:solidFill>
            <a:schemeClr val="bg1"/>
          </a:solidFill>
          <a:latin typeface="Arial" charset="0"/>
        </a:defRPr>
      </a:lvl5pPr>
      <a:lvl6pPr marL="457200" algn="l" rtl="0" fontAlgn="base">
        <a:spcBef>
          <a:spcPct val="0"/>
        </a:spcBef>
        <a:spcAft>
          <a:spcPct val="0"/>
        </a:spcAft>
        <a:defRPr sz="4000" b="1">
          <a:solidFill>
            <a:schemeClr val="bg1"/>
          </a:solidFill>
          <a:latin typeface="Arial" charset="0"/>
        </a:defRPr>
      </a:lvl6pPr>
      <a:lvl7pPr marL="914400" algn="l" rtl="0" fontAlgn="base">
        <a:spcBef>
          <a:spcPct val="0"/>
        </a:spcBef>
        <a:spcAft>
          <a:spcPct val="0"/>
        </a:spcAft>
        <a:defRPr sz="4000" b="1">
          <a:solidFill>
            <a:schemeClr val="bg1"/>
          </a:solidFill>
          <a:latin typeface="Arial" charset="0"/>
        </a:defRPr>
      </a:lvl7pPr>
      <a:lvl8pPr marL="1371600" algn="l" rtl="0" fontAlgn="base">
        <a:spcBef>
          <a:spcPct val="0"/>
        </a:spcBef>
        <a:spcAft>
          <a:spcPct val="0"/>
        </a:spcAft>
        <a:defRPr sz="4000" b="1">
          <a:solidFill>
            <a:schemeClr val="bg1"/>
          </a:solidFill>
          <a:latin typeface="Arial" charset="0"/>
        </a:defRPr>
      </a:lvl8pPr>
      <a:lvl9pPr marL="1828800" algn="l" rtl="0" fontAlgn="base">
        <a:spcBef>
          <a:spcPct val="0"/>
        </a:spcBef>
        <a:spcAft>
          <a:spcPct val="0"/>
        </a:spcAft>
        <a:defRPr sz="40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000">
          <a:solidFill>
            <a:schemeClr val="bg1"/>
          </a:solidFill>
          <a:latin typeface="+mn-lt"/>
        </a:defRPr>
      </a:lvl3pPr>
      <a:lvl4pPr marL="1600200" indent="-228600" algn="l" rtl="0" eaLnBrk="0" fontAlgn="base" hangingPunct="0">
        <a:spcBef>
          <a:spcPct val="20000"/>
        </a:spcBef>
        <a:spcAft>
          <a:spcPct val="0"/>
        </a:spcAft>
        <a:buChar char="–"/>
        <a:defRPr>
          <a:solidFill>
            <a:schemeClr val="bg1"/>
          </a:solidFill>
          <a:latin typeface="+mn-lt"/>
        </a:defRPr>
      </a:lvl4pPr>
      <a:lvl5pPr marL="2057400" indent="-228600" algn="l" rtl="0" eaLnBrk="0" fontAlgn="base" hangingPunct="0">
        <a:spcBef>
          <a:spcPct val="20000"/>
        </a:spcBef>
        <a:spcAft>
          <a:spcPct val="0"/>
        </a:spcAft>
        <a:buChar char="»"/>
        <a:defRPr>
          <a:solidFill>
            <a:schemeClr val="bg1"/>
          </a:solidFill>
          <a:latin typeface="+mn-lt"/>
        </a:defRPr>
      </a:lvl5pPr>
      <a:lvl6pPr marL="2514600" indent="-228600" algn="l" rtl="0" fontAlgn="base">
        <a:spcBef>
          <a:spcPct val="20000"/>
        </a:spcBef>
        <a:spcAft>
          <a:spcPct val="0"/>
        </a:spcAft>
        <a:buChar char="»"/>
        <a:defRPr>
          <a:solidFill>
            <a:schemeClr val="bg1"/>
          </a:solidFill>
          <a:latin typeface="+mn-lt"/>
        </a:defRPr>
      </a:lvl6pPr>
      <a:lvl7pPr marL="2971800" indent="-228600" algn="l" rtl="0" fontAlgn="base">
        <a:spcBef>
          <a:spcPct val="20000"/>
        </a:spcBef>
        <a:spcAft>
          <a:spcPct val="0"/>
        </a:spcAft>
        <a:buChar char="»"/>
        <a:defRPr>
          <a:solidFill>
            <a:schemeClr val="bg1"/>
          </a:solidFill>
          <a:latin typeface="+mn-lt"/>
        </a:defRPr>
      </a:lvl7pPr>
      <a:lvl8pPr marL="3429000" indent="-228600" algn="l" rtl="0" fontAlgn="base">
        <a:spcBef>
          <a:spcPct val="20000"/>
        </a:spcBef>
        <a:spcAft>
          <a:spcPct val="0"/>
        </a:spcAft>
        <a:buChar char="»"/>
        <a:defRPr>
          <a:solidFill>
            <a:schemeClr val="bg1"/>
          </a:solidFill>
          <a:latin typeface="+mn-lt"/>
        </a:defRPr>
      </a:lvl8pPr>
      <a:lvl9pPr marL="3886200" indent="-228600" algn="l" rtl="0" fontAlgn="base">
        <a:spcBef>
          <a:spcPct val="20000"/>
        </a:spcBef>
        <a:spcAft>
          <a:spcPct val="0"/>
        </a:spcAft>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nl-NL" altLang="en-US" smtClean="0"/>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nl-NL" altLang="en-US" smtClean="0"/>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fld id="{9CFD9817-64A2-468C-993C-5518CFE6D842}" type="datetime1">
              <a:rPr lang="en-US"/>
              <a:pPr>
                <a:defRPr/>
              </a:pPr>
              <a:t>4/11/2018</a:t>
            </a:fld>
            <a:endParaRPr lang="nl-NL"/>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nl-NL"/>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BC84094-E079-4BBD-BF95-CE8CC2816026}" type="slidenum">
              <a:rPr lang="nl-NL" altLang="en-US"/>
              <a:pPr>
                <a:defRPr/>
              </a:pPr>
              <a:t>‹Nr.›</a:t>
            </a:fld>
            <a:endParaRPr lang="nl-NL" altLang="en-US"/>
          </a:p>
        </p:txBody>
      </p:sp>
    </p:spTree>
  </p:cSld>
  <p:clrMap bg1="lt1" tx1="dk1" bg2="lt2" tx2="dk2" accent1="accent1" accent2="accent2" accent3="accent3" accent4="accent4" accent5="accent5" accent6="accent6" hlink="hlink" folHlink="folHlink"/>
  <p:sldLayoutIdLst>
    <p:sldLayoutId id="2147484507" r:id="rId1"/>
    <p:sldLayoutId id="2147484508" r:id="rId2"/>
    <p:sldLayoutId id="2147484509" r:id="rId3"/>
    <p:sldLayoutId id="2147484510" r:id="rId4"/>
    <p:sldLayoutId id="2147484511" r:id="rId5"/>
    <p:sldLayoutId id="2147484512" r:id="rId6"/>
    <p:sldLayoutId id="2147484513" r:id="rId7"/>
    <p:sldLayoutId id="2147484514" r:id="rId8"/>
    <p:sldLayoutId id="2147484515" r:id="rId9"/>
    <p:sldLayoutId id="2147484516" r:id="rId10"/>
    <p:sldLayoutId id="214748451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1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google.com/url?sa=i&amp;source=images&amp;cd=&amp;cad=rja&amp;docid=tYjSwPqDE2GPqM&amp;tbnid=CKvg8LCsBfpcDM:&amp;ved=0CAgQjRwwAA&amp;url=http://necessaryandpropergovt.wordpress.com/2013/07/16/a-marriage-made-in-heaven/&amp;ei=EpRtUpaBBcqrtAb_qoC4Cw&amp;psig=AFQjCNFhcJt2iG_2TdsFYYqDW04yaec-SA&amp;ust=1382999442141888" TargetMode="Externa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3.xml"/><Relationship Id="rId16" Type="http://schemas.openxmlformats.org/officeDocument/2006/relationships/diagramColors" Target="../diagrams/colors3.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wmf"/><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2514600" y="914400"/>
            <a:ext cx="7315200" cy="2686050"/>
          </a:xfrm>
        </p:spPr>
        <p:txBody>
          <a:bodyPr/>
          <a:lstStyle/>
          <a:p>
            <a:pPr eaLnBrk="1" hangingPunct="1"/>
            <a:r>
              <a:rPr lang="en-US" altLang="de-DE" sz="2400" b="1" smtClean="0"/>
              <a:t> Flight Safety Foundation Regional Seminar</a:t>
            </a:r>
            <a:br>
              <a:rPr lang="en-US" altLang="de-DE" sz="2400" b="1" smtClean="0"/>
            </a:br>
            <a:r>
              <a:rPr lang="en-US" altLang="de-DE" sz="2400" b="1" smtClean="0"/>
              <a:t/>
            </a:r>
            <a:br>
              <a:rPr lang="en-US" altLang="de-DE" sz="2400" b="1" smtClean="0"/>
            </a:br>
            <a:r>
              <a:rPr lang="en-US" altLang="de-DE" sz="2400" b="1" smtClean="0"/>
              <a:t>“SATISFYING INCREASED DEMAND FOR CAPACITY WHILE MAINTAINING SAFETY / SPECIAL CHALLENGES FOR E. MEDITERRANEAN AND M.EAST REGIONS” </a:t>
            </a:r>
            <a:br>
              <a:rPr lang="en-US" altLang="de-DE" sz="2400" b="1" smtClean="0"/>
            </a:br>
            <a:r>
              <a:rPr lang="en-US" altLang="de-DE" sz="2400" b="1" smtClean="0"/>
              <a:t/>
            </a:r>
            <a:br>
              <a:rPr lang="en-US" altLang="de-DE" sz="2400" b="1" smtClean="0"/>
            </a:br>
            <a:r>
              <a:rPr lang="en-US" altLang="de-DE" sz="3600" smtClean="0"/>
              <a:t>Safety and Security</a:t>
            </a:r>
            <a:endParaRPr lang="en-US" altLang="en-US" sz="3600" b="1" smtClean="0"/>
          </a:p>
        </p:txBody>
      </p:sp>
      <p:sp>
        <p:nvSpPr>
          <p:cNvPr id="3" name="Subtitle 2"/>
          <p:cNvSpPr>
            <a:spLocks noGrp="1"/>
          </p:cNvSpPr>
          <p:nvPr>
            <p:ph type="subTitle" idx="1"/>
          </p:nvPr>
        </p:nvSpPr>
        <p:spPr>
          <a:xfrm>
            <a:off x="2882900" y="3810000"/>
            <a:ext cx="6400800" cy="1752600"/>
          </a:xfrm>
        </p:spPr>
        <p:txBody>
          <a:bodyPr rtlCol="0">
            <a:normAutofit fontScale="40000" lnSpcReduction="20000"/>
          </a:bodyPr>
          <a:lstStyle/>
          <a:p>
            <a:pPr eaLnBrk="1" fontAlgn="auto" hangingPunct="1">
              <a:spcAft>
                <a:spcPts val="0"/>
              </a:spcAft>
              <a:defRPr/>
            </a:pPr>
            <a:r>
              <a:rPr lang="en-US" sz="5000" b="1" dirty="0" smtClean="0"/>
              <a:t>Osman Saafan</a:t>
            </a:r>
          </a:p>
          <a:p>
            <a:pPr eaLnBrk="1" fontAlgn="auto" hangingPunct="1">
              <a:spcAft>
                <a:spcPts val="0"/>
              </a:spcAft>
              <a:defRPr/>
            </a:pPr>
            <a:r>
              <a:rPr lang="en-US" dirty="0" smtClean="0"/>
              <a:t>Director Corporate Safety and Security and Military Affairs</a:t>
            </a:r>
          </a:p>
          <a:p>
            <a:pPr eaLnBrk="1" fontAlgn="auto" hangingPunct="1">
              <a:spcAft>
                <a:spcPts val="0"/>
              </a:spcAft>
              <a:defRPr/>
            </a:pPr>
            <a:r>
              <a:rPr lang="en-US" dirty="0" smtClean="0"/>
              <a:t>DFS Deutsche Flugsicherung GmbH</a:t>
            </a:r>
          </a:p>
          <a:p>
            <a:pPr eaLnBrk="1" fontAlgn="auto" hangingPunct="1">
              <a:spcAft>
                <a:spcPts val="0"/>
              </a:spcAft>
              <a:defRPr/>
            </a:pPr>
            <a:r>
              <a:rPr lang="en-US" dirty="0" smtClean="0"/>
              <a:t>Vice Chair CANSO SSC</a:t>
            </a:r>
          </a:p>
          <a:p>
            <a:pPr eaLnBrk="1" fontAlgn="auto" hangingPunct="1">
              <a:spcAft>
                <a:spcPts val="0"/>
              </a:spcAft>
              <a:defRPr/>
            </a:pPr>
            <a:r>
              <a:rPr lang="en-US" dirty="0" smtClean="0"/>
              <a:t>Vice Chair EASA Stakeholder Advisory Body) </a:t>
            </a:r>
          </a:p>
          <a:p>
            <a:pPr eaLnBrk="1" fontAlgn="auto" hangingPunct="1">
              <a:spcAft>
                <a:spcPts val="0"/>
              </a:spcAft>
              <a:defRPr/>
            </a:pPr>
            <a:endParaRPr lang="en-US" dirty="0" smtClean="0"/>
          </a:p>
          <a:p>
            <a:pPr eaLnBrk="1" fontAlgn="auto" hangingPunct="1">
              <a:spcAft>
                <a:spcPts val="0"/>
              </a:spcAft>
              <a:defRPr/>
            </a:pPr>
            <a:r>
              <a:rPr lang="en-US" dirty="0" smtClean="0"/>
              <a:t>13.04.2018, </a:t>
            </a:r>
            <a:r>
              <a:rPr lang="en-US" dirty="0" err="1" smtClean="0"/>
              <a:t>Larnaca</a:t>
            </a:r>
            <a:endParaRPr lang="en-US" dirty="0" smtClean="0"/>
          </a:p>
          <a:p>
            <a:pPr eaLnBrk="1" fontAlgn="auto" hangingPunct="1">
              <a:spcAft>
                <a:spcPts val="0"/>
              </a:spcAft>
              <a:defRPr/>
            </a:pPr>
            <a:endParaRPr lang="en-US" dirty="0" smtClean="0"/>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0" y="5562600"/>
            <a:ext cx="9921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5B2985A-A5A8-4D57-B2C2-794D7091AE8F}" type="slidenum">
              <a:rPr lang="en-US" altLang="en-US" sz="1200" smtClean="0">
                <a:solidFill>
                  <a:srgbClr val="898989"/>
                </a:solidFill>
              </a:rPr>
              <a:pPr>
                <a:spcBef>
                  <a:spcPct val="0"/>
                </a:spcBef>
                <a:buFontTx/>
                <a:buNone/>
              </a:pPr>
              <a:t>1</a:t>
            </a:fld>
            <a:endParaRPr lang="en-US" altLang="en-US" sz="1200" smtClean="0">
              <a:solidFill>
                <a:srgbClr val="89898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2316162"/>
          </a:xfrm>
        </p:spPr>
        <p:txBody>
          <a:bodyPr/>
          <a:lstStyle/>
          <a:p>
            <a:r>
              <a:rPr lang="de-DE" dirty="0" err="1" smtClean="0"/>
              <a:t>How</a:t>
            </a:r>
            <a:r>
              <a:rPr lang="de-DE" dirty="0" smtClean="0"/>
              <a:t> do </a:t>
            </a:r>
            <a:r>
              <a:rPr lang="de-DE" dirty="0" err="1" smtClean="0"/>
              <a:t>we</a:t>
            </a:r>
            <a:r>
              <a:rPr lang="de-DE" dirty="0" smtClean="0"/>
              <a:t> (ANSPs </a:t>
            </a:r>
            <a:r>
              <a:rPr lang="de-DE" dirty="0" err="1" smtClean="0"/>
              <a:t>and</a:t>
            </a:r>
            <a:r>
              <a:rPr lang="de-DE" dirty="0" smtClean="0"/>
              <a:t> </a:t>
            </a:r>
            <a:r>
              <a:rPr lang="de-DE" dirty="0" err="1" smtClean="0"/>
              <a:t>associate</a:t>
            </a:r>
            <a:r>
              <a:rPr lang="de-DE" dirty="0" smtClean="0"/>
              <a:t> </a:t>
            </a:r>
            <a:r>
              <a:rPr lang="de-DE" dirty="0" err="1" smtClean="0"/>
              <a:t>members</a:t>
            </a:r>
            <a:r>
              <a:rPr lang="de-DE" dirty="0" smtClean="0"/>
              <a:t>) </a:t>
            </a:r>
            <a:r>
              <a:rPr lang="de-DE" dirty="0" err="1" smtClean="0"/>
              <a:t>organize</a:t>
            </a:r>
            <a:r>
              <a:rPr lang="de-DE" dirty="0" smtClean="0"/>
              <a:t> </a:t>
            </a:r>
            <a:r>
              <a:rPr lang="de-DE" dirty="0" err="1" smtClean="0"/>
              <a:t>ourselfes</a:t>
            </a:r>
            <a:r>
              <a:rPr lang="de-DE" dirty="0" smtClean="0"/>
              <a:t> at global </a:t>
            </a:r>
            <a:r>
              <a:rPr lang="de-DE" dirty="0" err="1" smtClean="0"/>
              <a:t>level</a:t>
            </a:r>
            <a:r>
              <a:rPr lang="de-DE" dirty="0" smtClean="0"/>
              <a:t> in </a:t>
            </a:r>
            <a:r>
              <a:rPr lang="de-DE" dirty="0" err="1" smtClean="0"/>
              <a:t>order</a:t>
            </a:r>
            <a:r>
              <a:rPr lang="de-DE" dirty="0" smtClean="0"/>
              <a:t> to </a:t>
            </a:r>
            <a:r>
              <a:rPr lang="de-DE" dirty="0" err="1" smtClean="0"/>
              <a:t>master</a:t>
            </a:r>
            <a:r>
              <a:rPr lang="de-DE" dirty="0" smtClean="0"/>
              <a:t> </a:t>
            </a:r>
            <a:r>
              <a:rPr lang="de-DE" dirty="0" err="1" smtClean="0"/>
              <a:t>the</a:t>
            </a:r>
            <a:r>
              <a:rPr lang="de-DE" dirty="0" smtClean="0"/>
              <a:t> </a:t>
            </a:r>
            <a:r>
              <a:rPr lang="de-DE" dirty="0" err="1" smtClean="0"/>
              <a:t>challenges</a:t>
            </a:r>
            <a:r>
              <a:rPr lang="de-DE" dirty="0" smtClean="0"/>
              <a:t>?</a:t>
            </a:r>
            <a:endParaRPr lang="de-DE" dirty="0"/>
          </a:p>
        </p:txBody>
      </p:sp>
      <p:sp>
        <p:nvSpPr>
          <p:cNvPr id="3" name="Inhaltsplatzhalter 2"/>
          <p:cNvSpPr>
            <a:spLocks noGrp="1"/>
          </p:cNvSpPr>
          <p:nvPr>
            <p:ph idx="1"/>
          </p:nvPr>
        </p:nvSpPr>
        <p:spPr>
          <a:xfrm>
            <a:off x="609600" y="3352800"/>
            <a:ext cx="10972800" cy="1676400"/>
          </a:xfrm>
        </p:spPr>
        <p:txBody>
          <a:bodyPr/>
          <a:lstStyle/>
          <a:p>
            <a:pPr marL="0" indent="0">
              <a:buNone/>
            </a:pPr>
            <a:r>
              <a:rPr lang="en-US" altLang="en-US" sz="4400" b="1" dirty="0">
                <a:latin typeface="+mj-lt"/>
                <a:ea typeface="+mj-ea"/>
                <a:cs typeface="+mj-cs"/>
              </a:rPr>
              <a:t>	</a:t>
            </a:r>
            <a:r>
              <a:rPr lang="en-US" altLang="en-US" sz="4400" b="1" dirty="0" smtClean="0">
                <a:latin typeface="+mj-lt"/>
                <a:ea typeface="+mj-ea"/>
                <a:cs typeface="+mj-cs"/>
              </a:rPr>
              <a:t>				CANSO</a:t>
            </a:r>
          </a:p>
          <a:p>
            <a:pPr marL="0" indent="0">
              <a:buNone/>
            </a:pPr>
            <a:r>
              <a:rPr lang="en-US" altLang="en-US" sz="4400" b="1" dirty="0" smtClean="0">
                <a:latin typeface="+mj-lt"/>
                <a:ea typeface="+mj-ea"/>
                <a:cs typeface="+mj-cs"/>
              </a:rPr>
              <a:t>The </a:t>
            </a:r>
            <a:r>
              <a:rPr lang="en-US" altLang="en-US" sz="4400" b="1" dirty="0">
                <a:latin typeface="+mj-lt"/>
                <a:ea typeface="+mj-ea"/>
                <a:cs typeface="+mj-cs"/>
              </a:rPr>
              <a:t>Civil Air Navigation Services </a:t>
            </a:r>
            <a:r>
              <a:rPr lang="en-US" altLang="en-US" sz="4400" b="1" dirty="0" err="1">
                <a:latin typeface="+mj-lt"/>
                <a:ea typeface="+mj-ea"/>
                <a:cs typeface="+mj-cs"/>
              </a:rPr>
              <a:t>Organisation</a:t>
            </a:r>
            <a:endParaRPr lang="de-DE" sz="4400" b="1" dirty="0">
              <a:latin typeface="+mj-lt"/>
              <a:ea typeface="+mj-ea"/>
              <a:cs typeface="+mj-cs"/>
            </a:endParaRPr>
          </a:p>
        </p:txBody>
      </p:sp>
      <p:sp>
        <p:nvSpPr>
          <p:cNvPr id="4" name="Foliennummernplatzhalter 3"/>
          <p:cNvSpPr>
            <a:spLocks noGrp="1"/>
          </p:cNvSpPr>
          <p:nvPr>
            <p:ph type="sldNum" sz="quarter" idx="12"/>
          </p:nvPr>
        </p:nvSpPr>
        <p:spPr/>
        <p:txBody>
          <a:bodyPr/>
          <a:lstStyle/>
          <a:p>
            <a:pPr>
              <a:defRPr/>
            </a:pPr>
            <a:fld id="{399D2B04-68F9-4BFD-A3AB-E3E4E0F6E49A}" type="slidenum">
              <a:rPr lang="en-US" altLang="en-US" smtClean="0"/>
              <a:pPr>
                <a:defRPr/>
              </a:pPr>
              <a:t>10</a:t>
            </a:fld>
            <a:endParaRPr lang="en-US" altLang="en-US"/>
          </a:p>
        </p:txBody>
      </p:sp>
    </p:spTree>
    <p:extLst>
      <p:ext uri="{BB962C8B-B14F-4D97-AF65-F5344CB8AC3E}">
        <p14:creationId xmlns:p14="http://schemas.microsoft.com/office/powerpoint/2010/main" val="220369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smtClean="0"/>
              <a:t>Civil Air Navigation Services </a:t>
            </a:r>
            <a:r>
              <a:rPr lang="en-US" altLang="en-US" dirty="0" err="1" smtClean="0"/>
              <a:t>Organisation</a:t>
            </a:r>
            <a:endParaRPr lang="en-US" altLang="en-US" dirty="0" smtClean="0"/>
          </a:p>
        </p:txBody>
      </p:sp>
      <p:sp>
        <p:nvSpPr>
          <p:cNvPr id="286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mj-lt"/>
              <a:buNone/>
            </a:pPr>
            <a:fld id="{A70967AB-3DA6-4357-9021-01A9CE358023}" type="slidenum">
              <a:rPr lang="en-US" altLang="en-US" sz="1200" smtClean="0"/>
              <a:pPr>
                <a:spcBef>
                  <a:spcPct val="0"/>
                </a:spcBef>
                <a:buFont typeface="+mj-lt"/>
                <a:buNone/>
              </a:pPr>
              <a:t>11</a:t>
            </a:fld>
            <a:endParaRPr lang="en-US" altLang="en-US" sz="1200" smtClean="0"/>
          </a:p>
        </p:txBody>
      </p:sp>
      <p:sp>
        <p:nvSpPr>
          <p:cNvPr id="5" name="TextBox 4"/>
          <p:cNvSpPr txBox="1"/>
          <p:nvPr/>
        </p:nvSpPr>
        <p:spPr>
          <a:xfrm>
            <a:off x="3154363" y="1417638"/>
            <a:ext cx="8610600" cy="4694237"/>
          </a:xfrm>
          <a:prstGeom prst="rect">
            <a:avLst/>
          </a:prstGeom>
          <a:noFill/>
        </p:spPr>
        <p:txBody>
          <a:bodyPr>
            <a:spAutoFit/>
          </a:bodyPr>
          <a:lstStyle/>
          <a:p>
            <a:pPr marL="457200" indent="-457200">
              <a:spcAft>
                <a:spcPts val="1200"/>
              </a:spcAft>
              <a:buFont typeface="Arial" pitchFamily="34" charset="0"/>
              <a:buChar char="•"/>
              <a:defRPr/>
            </a:pPr>
            <a:r>
              <a:rPr lang="en-US" sz="2800" dirty="0">
                <a:latin typeface="Tahoma" pitchFamily="34" charset="0"/>
              </a:rPr>
              <a:t>Global voice of ATM worldwide – CANSO Members support over 85% of world air traffic </a:t>
            </a:r>
          </a:p>
          <a:p>
            <a:pPr marL="457200" indent="-457200">
              <a:spcAft>
                <a:spcPts val="1200"/>
              </a:spcAft>
              <a:buFont typeface="Arial" pitchFamily="34" charset="0"/>
              <a:buChar char="•"/>
              <a:defRPr/>
            </a:pPr>
            <a:r>
              <a:rPr lang="en-US" sz="2800" dirty="0">
                <a:latin typeface="Tahoma" pitchFamily="34" charset="0"/>
              </a:rPr>
              <a:t>Members share information and develop new policies</a:t>
            </a:r>
          </a:p>
          <a:p>
            <a:pPr marL="457200" indent="-457200">
              <a:spcAft>
                <a:spcPts val="1200"/>
              </a:spcAft>
              <a:buFont typeface="Arial" pitchFamily="34" charset="0"/>
              <a:buChar char="•"/>
              <a:defRPr/>
            </a:pPr>
            <a:r>
              <a:rPr lang="en-US" sz="2800" dirty="0">
                <a:latin typeface="Tahoma" pitchFamily="34" charset="0"/>
              </a:rPr>
              <a:t>International forum for development and exchange of ideas</a:t>
            </a:r>
          </a:p>
          <a:p>
            <a:pPr marL="457200" indent="-457200">
              <a:spcAft>
                <a:spcPts val="1200"/>
              </a:spcAft>
              <a:buFont typeface="Arial" pitchFamily="34" charset="0"/>
              <a:buChar char="•"/>
              <a:defRPr/>
            </a:pPr>
            <a:r>
              <a:rPr lang="en-US" sz="2800" dirty="0">
                <a:latin typeface="Tahoma" pitchFamily="34" charset="0"/>
              </a:rPr>
              <a:t>International network for ANS experts</a:t>
            </a:r>
          </a:p>
          <a:p>
            <a:pPr marL="914400" lvl="1" indent="-457200">
              <a:lnSpc>
                <a:spcPts val="1500"/>
              </a:lnSpc>
              <a:spcAft>
                <a:spcPts val="600"/>
              </a:spcAft>
              <a:buFont typeface="Arial" pitchFamily="34" charset="0"/>
              <a:buChar char="•"/>
              <a:defRPr/>
            </a:pPr>
            <a:endParaRPr lang="en-US" sz="2800" dirty="0">
              <a:latin typeface="Tahoma" pitchFamily="34" charset="0"/>
            </a:endParaRPr>
          </a:p>
          <a:p>
            <a:pPr marL="457200" indent="-457200">
              <a:lnSpc>
                <a:spcPts val="1500"/>
              </a:lnSpc>
              <a:spcAft>
                <a:spcPts val="600"/>
              </a:spcAft>
              <a:buFont typeface="Arial" pitchFamily="34" charset="0"/>
              <a:buChar char="•"/>
              <a:defRPr/>
            </a:pPr>
            <a:r>
              <a:rPr lang="en-US" sz="2800" dirty="0">
                <a:latin typeface="Tahoma" pitchFamily="34" charset="0"/>
              </a:rPr>
              <a:t>Represent views/interests of Members</a:t>
            </a:r>
          </a:p>
          <a:p>
            <a:pPr lvl="1">
              <a:spcAft>
                <a:spcPts val="1200"/>
              </a:spcAft>
              <a:defRPr/>
            </a:pPr>
            <a:endParaRPr lang="en-US" sz="2800" dirty="0">
              <a:latin typeface="Tahoma"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77714"/>
            <a:ext cx="2532509" cy="526119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Safety Standing Committee (SSC)</a:t>
            </a:r>
          </a:p>
        </p:txBody>
      </p:sp>
      <p:sp>
        <p:nvSpPr>
          <p:cNvPr id="29699" name="Content Placeholder 2"/>
          <p:cNvSpPr>
            <a:spLocks noGrp="1"/>
          </p:cNvSpPr>
          <p:nvPr>
            <p:ph idx="1"/>
          </p:nvPr>
        </p:nvSpPr>
        <p:spPr/>
        <p:txBody>
          <a:bodyPr/>
          <a:lstStyle/>
          <a:p>
            <a:pPr marL="0" indent="0">
              <a:buFont typeface="Arial" panose="020B0604020202020204" pitchFamily="34" charset="0"/>
              <a:buNone/>
            </a:pPr>
            <a:r>
              <a:rPr lang="en-US" altLang="en-US" smtClean="0"/>
              <a:t>Develops and executes the CANSO safety work programme</a:t>
            </a:r>
          </a:p>
          <a:p>
            <a:pPr marL="0" indent="0">
              <a:buFont typeface="Arial" panose="020B0604020202020204" pitchFamily="34" charset="0"/>
              <a:buNone/>
            </a:pPr>
            <a:r>
              <a:rPr lang="en-US" altLang="en-US" smtClean="0"/>
              <a:t>Governed by SSC Steering Committee </a:t>
            </a:r>
          </a:p>
          <a:p>
            <a:pPr marL="0" indent="0">
              <a:buFont typeface="Arial" panose="020B0604020202020204" pitchFamily="34" charset="0"/>
              <a:buNone/>
            </a:pPr>
            <a:r>
              <a:rPr lang="en-US" altLang="en-US" smtClean="0"/>
              <a:t>Includes the following SSC Workgroups:</a:t>
            </a:r>
          </a:p>
          <a:p>
            <a:pPr lvl="1"/>
            <a:r>
              <a:rPr lang="en-US" altLang="en-US" smtClean="0"/>
              <a:t>SMS Capability Workgroup </a:t>
            </a:r>
          </a:p>
          <a:p>
            <a:pPr lvl="1"/>
            <a:r>
              <a:rPr lang="en-US" altLang="en-US" smtClean="0"/>
              <a:t>Safety Performance Measurement Workgroup</a:t>
            </a:r>
          </a:p>
          <a:p>
            <a:pPr lvl="1"/>
            <a:r>
              <a:rPr lang="en-US" altLang="en-US" smtClean="0"/>
              <a:t>Future SMS Development Workgroup </a:t>
            </a:r>
          </a:p>
          <a:p>
            <a:pPr lvl="1"/>
            <a:r>
              <a:rPr lang="en-US" altLang="en-US" smtClean="0"/>
              <a:t>Human Performance Management Taskforce </a:t>
            </a:r>
          </a:p>
          <a:p>
            <a:pPr lvl="1"/>
            <a:endParaRPr lang="en-US" altLang="en-US" smtClean="0"/>
          </a:p>
        </p:txBody>
      </p:sp>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mj-lt"/>
              <a:buNone/>
            </a:pPr>
            <a:fld id="{C77BE08B-8513-4869-A35D-43E45ACE763B}" type="slidenum">
              <a:rPr lang="en-US" altLang="en-US" sz="1200" smtClean="0"/>
              <a:pPr>
                <a:spcBef>
                  <a:spcPct val="0"/>
                </a:spcBef>
                <a:buFont typeface="+mj-lt"/>
                <a:buNone/>
              </a:pPr>
              <a:t>12</a:t>
            </a:fld>
            <a:endParaRPr lang="en-US" altLang="en-US" sz="12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l="51915" t="33616" r="25814" b="29418"/>
          <a:stretch/>
        </p:blipFill>
        <p:spPr>
          <a:xfrm>
            <a:off x="9448800" y="1725613"/>
            <a:ext cx="2408238" cy="3198812"/>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rotWithShape="1">
          <a:blip r:embed="rId3"/>
          <a:srcRect l="38137" t="11207" r="39375" b="48949"/>
          <a:stretch/>
        </p:blipFill>
        <p:spPr>
          <a:xfrm rot="468621">
            <a:off x="7278688" y="1936750"/>
            <a:ext cx="2336800" cy="3311525"/>
          </a:xfrm>
          <a:prstGeom prst="rect">
            <a:avLst/>
          </a:prstGeom>
          <a:effectLst>
            <a:outerShdw blurRad="50800" dist="38100" dir="2700000" algn="tl" rotWithShape="0">
              <a:prstClr val="black">
                <a:alpha val="40000"/>
              </a:prstClr>
            </a:outerShdw>
          </a:effectLst>
        </p:spPr>
      </p:pic>
      <p:sp>
        <p:nvSpPr>
          <p:cNvPr id="30724" name="Title 1"/>
          <p:cNvSpPr>
            <a:spLocks noGrp="1"/>
          </p:cNvSpPr>
          <p:nvPr>
            <p:ph type="title"/>
          </p:nvPr>
        </p:nvSpPr>
        <p:spPr/>
        <p:txBody>
          <a:bodyPr/>
          <a:lstStyle/>
          <a:p>
            <a:r>
              <a:rPr lang="en-US" altLang="de-DE" smtClean="0"/>
              <a:t>CANSO Safety Publications</a:t>
            </a:r>
          </a:p>
        </p:txBody>
      </p:sp>
      <p:sp>
        <p:nvSpPr>
          <p:cNvPr id="3072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mj-lt"/>
              <a:buNone/>
            </a:pPr>
            <a:fld id="{2D1A88A2-7756-4F2C-99A8-480B99076D5B}" type="slidenum">
              <a:rPr lang="en-US" altLang="en-US" sz="1200" smtClean="0"/>
              <a:pPr>
                <a:spcBef>
                  <a:spcPct val="0"/>
                </a:spcBef>
                <a:buFont typeface="+mj-lt"/>
                <a:buNone/>
              </a:pPr>
              <a:t>13</a:t>
            </a:fld>
            <a:endParaRPr lang="en-US" altLang="en-US" sz="1200" smtClean="0"/>
          </a:p>
        </p:txBody>
      </p:sp>
      <p:pic>
        <p:nvPicPr>
          <p:cNvPr id="3072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97150" y="1636713"/>
            <a:ext cx="2873375" cy="362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3238" y="2097088"/>
            <a:ext cx="249872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Rectangle 2"/>
          <p:cNvSpPr>
            <a:spLocks noChangeArrowheads="1"/>
          </p:cNvSpPr>
          <p:nvPr/>
        </p:nvSpPr>
        <p:spPr bwMode="auto">
          <a:xfrm>
            <a:off x="1524000" y="60325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t>CANSO Safety publications are available online at https://www.canso.org/publications</a:t>
            </a:r>
          </a:p>
        </p:txBody>
      </p:sp>
      <p:pic>
        <p:nvPicPr>
          <p:cNvPr id="12" name="Picture 11"/>
          <p:cNvPicPr>
            <a:picLocks noChangeAspect="1"/>
          </p:cNvPicPr>
          <p:nvPr/>
        </p:nvPicPr>
        <p:blipFill rotWithShape="1">
          <a:blip r:embed="rId6"/>
          <a:srcRect l="34566" t="11718" r="36340" b="36873"/>
          <a:stretch/>
        </p:blipFill>
        <p:spPr>
          <a:xfrm>
            <a:off x="5037138" y="2001838"/>
            <a:ext cx="2366962" cy="3344862"/>
          </a:xfrm>
          <a:prstGeom prst="rect">
            <a:avLst/>
          </a:prstGeom>
          <a:ln w="9525">
            <a:solidFill>
              <a:schemeClr val="tx1"/>
            </a:solidFill>
          </a:ln>
          <a:effectLst>
            <a:outerShdw blurRad="50800" dist="12700" dir="18600000" algn="ctr" rotWithShape="0">
              <a:schemeClr val="tx1"/>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CANSO Standard of Excellence in SMS</a:t>
            </a:r>
          </a:p>
        </p:txBody>
      </p:sp>
      <p:sp>
        <p:nvSpPr>
          <p:cNvPr id="317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mj-lt"/>
              <a:buNone/>
            </a:pPr>
            <a:fld id="{449FD260-086D-47D7-B4DD-E213A9D43556}" type="slidenum">
              <a:rPr lang="en-US" altLang="en-US" sz="1200" smtClean="0"/>
              <a:pPr>
                <a:spcBef>
                  <a:spcPct val="0"/>
                </a:spcBef>
                <a:buFont typeface="+mj-lt"/>
                <a:buNone/>
              </a:pPr>
              <a:t>14</a:t>
            </a:fld>
            <a:endParaRPr lang="en-US" altLang="en-US" sz="1200" smtClean="0"/>
          </a:p>
        </p:txBody>
      </p:sp>
      <p:pic>
        <p:nvPicPr>
          <p:cNvPr id="3174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05000"/>
            <a:ext cx="2817813"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9"/>
          <p:cNvSpPr txBox="1">
            <a:spLocks noChangeArrowheads="1"/>
          </p:cNvSpPr>
          <p:nvPr/>
        </p:nvSpPr>
        <p:spPr bwMode="auto">
          <a:xfrm>
            <a:off x="4119563" y="2054225"/>
            <a:ext cx="746283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CA" altLang="en-US" sz="2400">
                <a:latin typeface="Arial" panose="020B0604020202020204" pitchFamily="34" charset="0"/>
              </a:rPr>
              <a:t>The </a:t>
            </a:r>
            <a:r>
              <a:rPr lang="en-CA" altLang="en-US" sz="2400" b="1" i="1">
                <a:latin typeface="Arial" panose="020B0604020202020204" pitchFamily="34" charset="0"/>
              </a:rPr>
              <a:t>CANSO Standard of Excellence in Safety Management Systems </a:t>
            </a:r>
            <a:r>
              <a:rPr lang="en-CA" altLang="en-US" sz="2400">
                <a:latin typeface="Arial" panose="020B0604020202020204" pitchFamily="34" charset="0"/>
              </a:rPr>
              <a:t>provides a framework for the implementation and maturity of an appropriate SMS. </a:t>
            </a:r>
          </a:p>
          <a:p>
            <a:pPr>
              <a:spcBef>
                <a:spcPct val="0"/>
              </a:spcBef>
              <a:buFontTx/>
              <a:buNone/>
            </a:pPr>
            <a:endParaRPr lang="en-CA" altLang="en-US" sz="2400">
              <a:latin typeface="Arial" panose="020B0604020202020204" pitchFamily="34" charset="0"/>
            </a:endParaRPr>
          </a:p>
          <a:p>
            <a:pPr>
              <a:spcBef>
                <a:spcPct val="0"/>
              </a:spcBef>
              <a:buFontTx/>
              <a:buNone/>
            </a:pPr>
            <a:r>
              <a:rPr lang="en-CA" altLang="en-US" sz="2400">
                <a:latin typeface="Arial" panose="020B0604020202020204" pitchFamily="34" charset="0"/>
              </a:rPr>
              <a:t>It serves as means through which ANSPs can comply with the requirements contained in ICAO Annex 19 – Safety Management</a:t>
            </a:r>
          </a:p>
        </p:txBody>
      </p:sp>
      <p:sp>
        <p:nvSpPr>
          <p:cNvPr id="31750" name="Rectangle 7"/>
          <p:cNvSpPr>
            <a:spLocks noChangeArrowheads="1"/>
          </p:cNvSpPr>
          <p:nvPr/>
        </p:nvSpPr>
        <p:spPr bwMode="auto">
          <a:xfrm>
            <a:off x="2322513" y="6308725"/>
            <a:ext cx="8216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t>https://www.canso.org/canso-standard-excellence-safety-management-systems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914400" y="617538"/>
            <a:ext cx="80549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400" b="1"/>
              <a:t>CANSO Guidelines on Just Culture</a:t>
            </a:r>
          </a:p>
        </p:txBody>
      </p:sp>
      <p:pic>
        <p:nvPicPr>
          <p:cNvPr id="12697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213" t="11493" r="38258" b="16410"/>
          <a:stretch/>
        </p:blipFill>
        <p:spPr bwMode="auto">
          <a:xfrm rot="224729">
            <a:off x="6149436" y="1710754"/>
            <a:ext cx="3538018" cy="4688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2697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770" t="5650" r="27283" b="18634"/>
          <a:stretch/>
        </p:blipFill>
        <p:spPr bwMode="auto">
          <a:xfrm rot="21236041">
            <a:off x="2527679" y="1683830"/>
            <a:ext cx="3696911" cy="47699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277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F264D5A-9251-44C3-B0E9-5971FA06DEC4}" type="slidenum">
              <a:rPr lang="en-US" altLang="en-US" sz="1200" smtClean="0">
                <a:solidFill>
                  <a:srgbClr val="898989"/>
                </a:solidFill>
              </a:rPr>
              <a:pPr>
                <a:spcBef>
                  <a:spcPct val="0"/>
                </a:spcBef>
                <a:buFontTx/>
                <a:buNone/>
              </a:pPr>
              <a:t>15</a:t>
            </a:fld>
            <a:endParaRPr lang="en-US" altLang="en-US" sz="1200" smtClean="0">
              <a:solidFill>
                <a:srgbClr val="89898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2209800" y="1524000"/>
            <a:ext cx="7772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lstStyle/>
          <a:p>
            <a:endParaRPr lang="en-US" sz="2200" dirty="0">
              <a:latin typeface="Tahoma"/>
              <a:cs typeface="Tahoma"/>
            </a:endParaRPr>
          </a:p>
          <a:p>
            <a:endParaRPr lang="en-US" sz="2200" dirty="0">
              <a:solidFill>
                <a:srgbClr val="003366"/>
              </a:solidFill>
              <a:latin typeface="Tahoma"/>
              <a:cs typeface="Tahoma"/>
            </a:endParaRPr>
          </a:p>
        </p:txBody>
      </p:sp>
      <p:pic>
        <p:nvPicPr>
          <p:cNvPr id="7" name="Immagine 1"/>
          <p:cNvPicPr>
            <a:picLocks noChangeAspect="1"/>
          </p:cNvPicPr>
          <p:nvPr/>
        </p:nvPicPr>
        <p:blipFill>
          <a:blip r:embed="rId2"/>
          <a:stretch>
            <a:fillRect/>
          </a:stretch>
        </p:blipFill>
        <p:spPr>
          <a:xfrm>
            <a:off x="926595" y="1371600"/>
            <a:ext cx="9055605" cy="5353850"/>
          </a:xfrm>
          <a:prstGeom prst="rect">
            <a:avLst/>
          </a:prstGeom>
        </p:spPr>
      </p:pic>
      <p:sp>
        <p:nvSpPr>
          <p:cNvPr id="9" name="Title 1"/>
          <p:cNvSpPr>
            <a:spLocks noGrp="1"/>
          </p:cNvSpPr>
          <p:nvPr>
            <p:ph type="title"/>
          </p:nvPr>
        </p:nvSpPr>
        <p:spPr>
          <a:xfrm>
            <a:off x="609600" y="274638"/>
            <a:ext cx="10972800" cy="1143000"/>
          </a:xfrm>
        </p:spPr>
        <p:txBody>
          <a:bodyPr/>
          <a:lstStyle/>
          <a:p>
            <a:r>
              <a:rPr lang="en-US" altLang="en-US" dirty="0" smtClean="0"/>
              <a:t>CANSO </a:t>
            </a:r>
            <a:r>
              <a:rPr lang="en-US" altLang="en-US" dirty="0" smtClean="0"/>
              <a:t>view on Cyber Security</a:t>
            </a:r>
            <a:endParaRPr lang="en-US" altLang="en-US" dirty="0" smtClean="0"/>
          </a:p>
        </p:txBody>
      </p:sp>
    </p:spTree>
    <p:extLst>
      <p:ext uri="{BB962C8B-B14F-4D97-AF65-F5344CB8AC3E}">
        <p14:creationId xmlns:p14="http://schemas.microsoft.com/office/powerpoint/2010/main" val="17112913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Being</a:t>
            </a:r>
            <a:r>
              <a:rPr lang="it-IT" dirty="0"/>
              <a:t> </a:t>
            </a:r>
            <a:r>
              <a:rPr lang="it-IT" dirty="0" err="1"/>
              <a:t>realistic</a:t>
            </a:r>
            <a:r>
              <a:rPr lang="it-IT" dirty="0"/>
              <a:t>…</a:t>
            </a:r>
          </a:p>
        </p:txBody>
      </p:sp>
      <p:pic>
        <p:nvPicPr>
          <p:cNvPr id="5" name="Segnaposto contenuto 4"/>
          <p:cNvPicPr>
            <a:picLocks noGrp="1" noChangeAspect="1"/>
          </p:cNvPicPr>
          <p:nvPr>
            <p:ph sz="half" idx="1"/>
          </p:nvPr>
        </p:nvPicPr>
        <p:blipFill>
          <a:blip r:embed="rId2"/>
          <a:stretch>
            <a:fillRect/>
          </a:stretch>
        </p:blipFill>
        <p:spPr>
          <a:xfrm>
            <a:off x="1971393" y="1143000"/>
            <a:ext cx="1627773" cy="2243522"/>
          </a:xfrm>
          <a:prstGeom prst="rect">
            <a:avLst/>
          </a:prstGeom>
        </p:spPr>
      </p:pic>
      <p:pic>
        <p:nvPicPr>
          <p:cNvPr id="9" name="Segnaposto contenuto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485504"/>
            <a:ext cx="4038600" cy="2420393"/>
          </a:xfrm>
        </p:spPr>
      </p:pic>
      <p:pic>
        <p:nvPicPr>
          <p:cNvPr id="6" name="Immagine 5"/>
          <p:cNvPicPr>
            <a:picLocks noChangeAspect="1"/>
          </p:cNvPicPr>
          <p:nvPr/>
        </p:nvPicPr>
        <p:blipFill>
          <a:blip r:embed="rId4"/>
          <a:stretch>
            <a:fillRect/>
          </a:stretch>
        </p:blipFill>
        <p:spPr>
          <a:xfrm>
            <a:off x="3599919" y="2057400"/>
            <a:ext cx="2286198" cy="1780186"/>
          </a:xfrm>
          <a:prstGeom prst="rect">
            <a:avLst/>
          </a:prstGeom>
        </p:spPr>
      </p:pic>
      <p:pic>
        <p:nvPicPr>
          <p:cNvPr id="7" name="Immagine 6"/>
          <p:cNvPicPr>
            <a:picLocks noChangeAspect="1"/>
          </p:cNvPicPr>
          <p:nvPr/>
        </p:nvPicPr>
        <p:blipFill>
          <a:blip r:embed="rId5"/>
          <a:stretch>
            <a:fillRect/>
          </a:stretch>
        </p:blipFill>
        <p:spPr>
          <a:xfrm>
            <a:off x="2024420" y="3453485"/>
            <a:ext cx="2578832" cy="2152075"/>
          </a:xfrm>
          <a:prstGeom prst="rect">
            <a:avLst/>
          </a:prstGeom>
        </p:spPr>
      </p:pic>
      <p:pic>
        <p:nvPicPr>
          <p:cNvPr id="8" name="Immagine 7"/>
          <p:cNvPicPr>
            <a:picLocks noChangeAspect="1"/>
          </p:cNvPicPr>
          <p:nvPr/>
        </p:nvPicPr>
        <p:blipFill>
          <a:blip r:embed="rId6"/>
          <a:stretch>
            <a:fillRect/>
          </a:stretch>
        </p:blipFill>
        <p:spPr>
          <a:xfrm>
            <a:off x="3734043" y="5458940"/>
            <a:ext cx="2017951" cy="664522"/>
          </a:xfrm>
          <a:prstGeom prst="rect">
            <a:avLst/>
          </a:prstGeom>
        </p:spPr>
      </p:pic>
      <p:sp>
        <p:nvSpPr>
          <p:cNvPr id="10" name="Freccia a destra 9"/>
          <p:cNvSpPr/>
          <p:nvPr/>
        </p:nvSpPr>
        <p:spPr>
          <a:xfrm>
            <a:off x="5715000" y="5605560"/>
            <a:ext cx="1219200" cy="3380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6934201" y="5498068"/>
            <a:ext cx="3246571" cy="400110"/>
          </a:xfrm>
          <a:prstGeom prst="rect">
            <a:avLst/>
          </a:prstGeom>
          <a:noFill/>
        </p:spPr>
        <p:txBody>
          <a:bodyPr wrap="square" rtlCol="0">
            <a:spAutoFit/>
          </a:bodyPr>
          <a:lstStyle/>
          <a:p>
            <a:r>
              <a:rPr lang="it-IT" sz="2000" b="1" dirty="0">
                <a:solidFill>
                  <a:srgbClr val="FF0000"/>
                </a:solidFill>
                <a:latin typeface="Cambria" panose="02040503050406030204" pitchFamily="18" charset="0"/>
              </a:rPr>
              <a:t>To </a:t>
            </a:r>
            <a:r>
              <a:rPr lang="it-IT" sz="2000" b="1" dirty="0" err="1">
                <a:solidFill>
                  <a:srgbClr val="FF0000"/>
                </a:solidFill>
                <a:latin typeface="Cambria" panose="02040503050406030204" pitchFamily="18" charset="0"/>
              </a:rPr>
              <a:t>this</a:t>
            </a:r>
            <a:r>
              <a:rPr lang="it-IT" sz="2000" b="1" dirty="0">
                <a:solidFill>
                  <a:srgbClr val="FF0000"/>
                </a:solidFill>
                <a:latin typeface="Cambria" panose="02040503050406030204" pitchFamily="18" charset="0"/>
              </a:rPr>
              <a:t>… and </a:t>
            </a:r>
            <a:r>
              <a:rPr lang="it-IT" sz="2000" b="1" dirty="0" err="1">
                <a:solidFill>
                  <a:srgbClr val="FF0000"/>
                </a:solidFill>
                <a:latin typeface="Cambria" panose="02040503050406030204" pitchFamily="18" charset="0"/>
              </a:rPr>
              <a:t>much</a:t>
            </a:r>
            <a:r>
              <a:rPr lang="it-IT" sz="2000" b="1" dirty="0">
                <a:solidFill>
                  <a:srgbClr val="FF0000"/>
                </a:solidFill>
                <a:latin typeface="Cambria" panose="02040503050406030204" pitchFamily="18" charset="0"/>
              </a:rPr>
              <a:t> more</a:t>
            </a:r>
          </a:p>
        </p:txBody>
      </p:sp>
    </p:spTree>
    <p:extLst>
      <p:ext uri="{BB962C8B-B14F-4D97-AF65-F5344CB8AC3E}">
        <p14:creationId xmlns:p14="http://schemas.microsoft.com/office/powerpoint/2010/main" val="39730792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US" sz="24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ATM Security definition ICAO Doc. 9854 </a:t>
            </a:r>
            <a:br>
              <a:rPr lang="en-US" sz="24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br>
            <a:r>
              <a:rPr lang="en-US" sz="1600" b="0" dirty="0">
                <a:solidFill>
                  <a:prstClr val="black"/>
                </a:solidFill>
                <a:latin typeface="Cambria" pitchFamily="18" charset="0"/>
                <a:ea typeface="+mn-ea"/>
                <a:cs typeface="+mn-cs"/>
              </a:rPr>
              <a:t>(</a:t>
            </a:r>
            <a:r>
              <a:rPr lang="en-US" sz="1600" b="0" i="1" dirty="0">
                <a:solidFill>
                  <a:prstClr val="black"/>
                </a:solidFill>
                <a:latin typeface="Cambria" pitchFamily="18" charset="0"/>
                <a:ea typeface="+mn-ea"/>
                <a:cs typeface="+mn-cs"/>
              </a:rPr>
              <a:t>Global ATM Operational Concept</a:t>
            </a:r>
            <a:r>
              <a:rPr lang="en-US" sz="1600" b="0" dirty="0">
                <a:solidFill>
                  <a:prstClr val="black"/>
                </a:solidFill>
                <a:latin typeface="Cambria" pitchFamily="18" charset="0"/>
                <a:ea typeface="+mn-ea"/>
                <a:cs typeface="+mn-cs"/>
              </a:rPr>
              <a:t>)</a:t>
            </a:r>
            <a:endParaRPr lang="it-IT" sz="1600" dirty="0"/>
          </a:p>
        </p:txBody>
      </p:sp>
      <p:sp>
        <p:nvSpPr>
          <p:cNvPr id="6" name="Segnaposto contenuto 5"/>
          <p:cNvSpPr>
            <a:spLocks noGrp="1"/>
          </p:cNvSpPr>
          <p:nvPr>
            <p:ph idx="1"/>
          </p:nvPr>
        </p:nvSpPr>
        <p:spPr>
          <a:xfrm>
            <a:off x="1981200" y="1295401"/>
            <a:ext cx="8229600" cy="4572001"/>
          </a:xfrm>
        </p:spPr>
        <p:txBody>
          <a:bodyPr>
            <a:noAutofit/>
          </a:bodyPr>
          <a:lstStyle/>
          <a:p>
            <a:pPr marL="0" indent="0">
              <a:buNone/>
            </a:pPr>
            <a:r>
              <a:rPr lang="en-US" sz="2600" i="1" dirty="0">
                <a:latin typeface="Cambria" pitchFamily="18" charset="0"/>
              </a:rPr>
              <a:t>“Security refers to the protection against threats that stem from intentional acts (e.g. terrorism) or unintentional acts (e.g. human error, natural disaster) affecting aircraft, people or installations on the ground. Adequate security is a major expectation of the ATM community and of citizens. </a:t>
            </a:r>
          </a:p>
          <a:p>
            <a:pPr marL="0" indent="0">
              <a:buNone/>
            </a:pPr>
            <a:r>
              <a:rPr lang="en-US" sz="2600" i="1" dirty="0">
                <a:latin typeface="Cambria" pitchFamily="18" charset="0"/>
              </a:rPr>
              <a:t>The ATM system should therefore contribute to security, and the ATM system, as well as ATM-related information, should be protected against security threats. </a:t>
            </a:r>
          </a:p>
          <a:p>
            <a:pPr marL="0" indent="0">
              <a:buNone/>
            </a:pPr>
            <a:r>
              <a:rPr lang="en-US" sz="2600" i="1" dirty="0">
                <a:latin typeface="Cambria" pitchFamily="18" charset="0"/>
              </a:rPr>
              <a:t>Security risk management should balance the needs of the members of the ATM  community that require access to the system, with the need to protect the ATM system”</a:t>
            </a:r>
            <a:endParaRPr lang="it-IT" sz="2600" dirty="0"/>
          </a:p>
        </p:txBody>
      </p:sp>
    </p:spTree>
    <p:extLst>
      <p:ext uri="{BB962C8B-B14F-4D97-AF65-F5344CB8AC3E}">
        <p14:creationId xmlns:p14="http://schemas.microsoft.com/office/powerpoint/2010/main" val="14017469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a:t>What’s</a:t>
            </a:r>
            <a:r>
              <a:rPr lang="it-IT" dirty="0"/>
              <a:t> new?</a:t>
            </a:r>
          </a:p>
        </p:txBody>
      </p:sp>
      <p:sp>
        <p:nvSpPr>
          <p:cNvPr id="6" name="Segnaposto contenuto 5"/>
          <p:cNvSpPr>
            <a:spLocks noGrp="1"/>
          </p:cNvSpPr>
          <p:nvPr>
            <p:ph idx="1"/>
          </p:nvPr>
        </p:nvSpPr>
        <p:spPr>
          <a:xfrm>
            <a:off x="1981200" y="1219201"/>
            <a:ext cx="8229600" cy="4648201"/>
          </a:xfrm>
        </p:spPr>
        <p:txBody>
          <a:bodyPr>
            <a:normAutofit/>
          </a:bodyPr>
          <a:lstStyle/>
          <a:p>
            <a:pPr marL="0" indent="0">
              <a:buNone/>
            </a:pPr>
            <a:r>
              <a:rPr lang="en-US" sz="2600" dirty="0">
                <a:latin typeface="Cambria" panose="02040503050406030204" pitchFamily="18" charset="0"/>
              </a:rPr>
              <a:t>The digital (r)evolution: we are now living in a fully interconnected, </a:t>
            </a:r>
            <a:r>
              <a:rPr lang="en-US" sz="2600" dirty="0" err="1">
                <a:latin typeface="Cambria" panose="02040503050406030204" pitchFamily="18" charset="0"/>
              </a:rPr>
              <a:t>digitalised</a:t>
            </a:r>
            <a:r>
              <a:rPr lang="en-US" sz="2600" dirty="0">
                <a:latin typeface="Cambria" panose="02040503050406030204" pitchFamily="18" charset="0"/>
              </a:rPr>
              <a:t>, interoperable environment. </a:t>
            </a:r>
          </a:p>
          <a:p>
            <a:pPr marL="0" indent="0">
              <a:buNone/>
            </a:pPr>
            <a:r>
              <a:rPr lang="en-US" sz="2600" dirty="0">
                <a:latin typeface="Cambria" panose="02040503050406030204" pitchFamily="18" charset="0"/>
              </a:rPr>
              <a:t>Threat scenario changes: </a:t>
            </a:r>
          </a:p>
          <a:p>
            <a:pPr>
              <a:buFontTx/>
              <a:buChar char="-"/>
            </a:pPr>
            <a:r>
              <a:rPr lang="en-US" sz="2600" dirty="0">
                <a:latin typeface="Cambria" panose="02040503050406030204" pitchFamily="18" charset="0"/>
              </a:rPr>
              <a:t>sophisticated enemies + state sponsored attacks;</a:t>
            </a:r>
          </a:p>
          <a:p>
            <a:pPr>
              <a:buFontTx/>
              <a:buChar char="-"/>
            </a:pPr>
            <a:r>
              <a:rPr lang="en-US" sz="2600" dirty="0">
                <a:latin typeface="Cambria" panose="02040503050406030204" pitchFamily="18" charset="0"/>
              </a:rPr>
              <a:t>evolving terrorists;</a:t>
            </a:r>
          </a:p>
          <a:p>
            <a:pPr>
              <a:buFontTx/>
              <a:buChar char="-"/>
            </a:pPr>
            <a:r>
              <a:rPr lang="en-US" sz="2600" dirty="0">
                <a:latin typeface="Cambria" panose="02040503050406030204" pitchFamily="18" charset="0"/>
              </a:rPr>
              <a:t>high tech availability and low prices;</a:t>
            </a:r>
          </a:p>
          <a:p>
            <a:pPr>
              <a:buFontTx/>
              <a:buChar char="-"/>
            </a:pPr>
            <a:r>
              <a:rPr lang="en-US" sz="2600" dirty="0">
                <a:latin typeface="Cambria" panose="02040503050406030204" pitchFamily="18" charset="0"/>
              </a:rPr>
              <a:t>new vulnerabilities affecting Hardware and Software;</a:t>
            </a:r>
          </a:p>
          <a:p>
            <a:pPr>
              <a:buFontTx/>
              <a:buChar char="-"/>
            </a:pPr>
            <a:r>
              <a:rPr lang="en-US" sz="2600" b="1" dirty="0">
                <a:solidFill>
                  <a:srgbClr val="FF0000"/>
                </a:solidFill>
                <a:latin typeface="Cambria" panose="02040503050406030204" pitchFamily="18" charset="0"/>
              </a:rPr>
              <a:t>interdependencies and domino effects</a:t>
            </a:r>
            <a:r>
              <a:rPr lang="en-US" sz="2600" dirty="0">
                <a:latin typeface="Cambria" panose="02040503050406030204" pitchFamily="18" charset="0"/>
              </a:rPr>
              <a:t>;</a:t>
            </a:r>
          </a:p>
          <a:p>
            <a:pPr>
              <a:buFontTx/>
              <a:buChar char="-"/>
            </a:pPr>
            <a:r>
              <a:rPr lang="en-US" sz="2600" dirty="0">
                <a:latin typeface="Cambria" panose="02040503050406030204" pitchFamily="18" charset="0"/>
              </a:rPr>
              <a:t>reconsider some weaknesses: internal threats and contractors/subcontractors/consultants...</a:t>
            </a:r>
            <a:endParaRPr lang="it-IT" sz="2600" dirty="0">
              <a:latin typeface="Cambria" panose="02040503050406030204" pitchFamily="18" charset="0"/>
            </a:endParaRPr>
          </a:p>
        </p:txBody>
      </p:sp>
    </p:spTree>
    <p:extLst>
      <p:ext uri="{BB962C8B-B14F-4D97-AF65-F5344CB8AC3E}">
        <p14:creationId xmlns:p14="http://schemas.microsoft.com/office/powerpoint/2010/main" val="324847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de-DE" altLang="de-DE" smtClean="0"/>
              <a:t>DFS Deutsche Flugsicherung GmbH</a:t>
            </a:r>
          </a:p>
        </p:txBody>
      </p:sp>
      <p:pic>
        <p:nvPicPr>
          <p:cNvPr id="21507" name="Inhaltsplatzhalt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84325" y="1827213"/>
            <a:ext cx="8474075" cy="4116387"/>
          </a:xfrm>
        </p:spPr>
      </p:pic>
      <p:sp>
        <p:nvSpPr>
          <p:cNvPr id="21508" name="Foliennummernplatzhalt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6DB7571-284C-4B94-9BAC-EC0D32EDD232}" type="slidenum">
              <a:rPr lang="en-US" altLang="en-US" smtClean="0"/>
              <a:pPr/>
              <a:t>2</a:t>
            </a:fld>
            <a:endParaRPr lang="en-US"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p:txBody>
          <a:bodyPr/>
          <a:lstStyle/>
          <a:p>
            <a:r>
              <a:rPr lang="it-IT" dirty="0" err="1">
                <a:latin typeface="Verdana" pitchFamily="34" charset="0"/>
                <a:cs typeface="Verdana" pitchFamily="34" charset="0"/>
              </a:rPr>
              <a:t>Operational</a:t>
            </a:r>
            <a:r>
              <a:rPr lang="it-IT" dirty="0">
                <a:latin typeface="Verdana" pitchFamily="34" charset="0"/>
                <a:cs typeface="Verdana" pitchFamily="34" charset="0"/>
              </a:rPr>
              <a:t> </a:t>
            </a:r>
            <a:r>
              <a:rPr lang="it-IT" dirty="0" err="1">
                <a:latin typeface="Verdana" pitchFamily="34" charset="0"/>
                <a:cs typeface="Verdana" pitchFamily="34" charset="0"/>
              </a:rPr>
              <a:t>Concept</a:t>
            </a:r>
            <a:endParaRPr lang="it-IT" dirty="0">
              <a:latin typeface="Verdana" pitchFamily="34" charset="0"/>
              <a:cs typeface="Verdana" pitchFamily="34" charset="0"/>
            </a:endParaRPr>
          </a:p>
        </p:txBody>
      </p:sp>
      <p:sp>
        <p:nvSpPr>
          <p:cNvPr id="4" name="Segnaposto contenuto 3"/>
          <p:cNvSpPr>
            <a:spLocks noGrp="1"/>
          </p:cNvSpPr>
          <p:nvPr>
            <p:ph idx="1"/>
          </p:nvPr>
        </p:nvSpPr>
        <p:spPr>
          <a:xfrm>
            <a:off x="1371600" y="1143001"/>
            <a:ext cx="9044075" cy="3325813"/>
          </a:xfrm>
        </p:spPr>
        <p:txBody>
          <a:bodyPr>
            <a:noAutofit/>
          </a:bodyPr>
          <a:lstStyle/>
          <a:p>
            <a:pPr marL="800100" lvl="1" indent="-342900">
              <a:spcBef>
                <a:spcPct val="0"/>
              </a:spcBef>
              <a:buSzPct val="100000"/>
              <a:buFont typeface="Wingdings" panose="05000000000000000000" pitchFamily="2" charset="2"/>
              <a:buChar char="§"/>
              <a:defRPr/>
            </a:pPr>
            <a:r>
              <a:rPr lang="it-IT" sz="2400" dirty="0">
                <a:solidFill>
                  <a:srgbClr val="003366"/>
                </a:solidFill>
                <a:latin typeface="Cambria" panose="02040503050406030204" pitchFamily="18" charset="0"/>
                <a:cs typeface="Tahoma"/>
              </a:rPr>
              <a:t>While a traditional enterprise approach tends to protect business continuity, ANSPs  call of duty is to play a role in protecting human life, service continuity and fundamental rights connected to flying.</a:t>
            </a:r>
          </a:p>
          <a:p>
            <a:pPr marL="800100" lvl="1" indent="-342900">
              <a:spcBef>
                <a:spcPct val="0"/>
              </a:spcBef>
              <a:buSzPct val="100000"/>
              <a:buFont typeface="Wingdings" panose="05000000000000000000" pitchFamily="2" charset="2"/>
              <a:buChar char="§"/>
              <a:defRPr/>
            </a:pPr>
            <a:r>
              <a:rPr lang="it-IT" sz="2400" dirty="0">
                <a:solidFill>
                  <a:srgbClr val="003366"/>
                </a:solidFill>
                <a:latin typeface="Cambria" panose="02040503050406030204" pitchFamily="18" charset="0"/>
                <a:cs typeface="Tahoma"/>
              </a:rPr>
              <a:t>ANSP </a:t>
            </a:r>
            <a:r>
              <a:rPr lang="it-IT" sz="2400" dirty="0" err="1">
                <a:solidFill>
                  <a:srgbClr val="003366"/>
                </a:solidFill>
                <a:latin typeface="Cambria" panose="02040503050406030204" pitchFamily="18" charset="0"/>
                <a:cs typeface="Tahoma"/>
              </a:rPr>
              <a:t>Role</a:t>
            </a:r>
            <a:r>
              <a:rPr lang="it-IT" sz="2400" dirty="0">
                <a:solidFill>
                  <a:srgbClr val="003366"/>
                </a:solidFill>
                <a:latin typeface="Cambria" panose="02040503050406030204" pitchFamily="18" charset="0"/>
                <a:cs typeface="Tahoma"/>
              </a:rPr>
              <a:t> </a:t>
            </a:r>
            <a:r>
              <a:rPr lang="it-IT" sz="2400" dirty="0">
                <a:solidFill>
                  <a:srgbClr val="003366"/>
                </a:solidFill>
                <a:latin typeface="Cambria" panose="02040503050406030204" pitchFamily="18" charset="0"/>
                <a:cs typeface="Tahoma"/>
                <a:sym typeface="Wingdings" panose="05000000000000000000" pitchFamily="2" charset="2"/>
              </a:rPr>
              <a:t> </a:t>
            </a:r>
            <a:r>
              <a:rPr lang="it-IT" sz="2400" dirty="0" err="1">
                <a:solidFill>
                  <a:srgbClr val="003366"/>
                </a:solidFill>
                <a:latin typeface="Cambria" panose="02040503050406030204" pitchFamily="18" charset="0"/>
                <a:cs typeface="Tahoma"/>
                <a:sym typeface="Wingdings" panose="05000000000000000000" pitchFamily="2" charset="2"/>
              </a:rPr>
              <a:t>safety</a:t>
            </a:r>
            <a:r>
              <a:rPr lang="it-IT" sz="2400" dirty="0">
                <a:solidFill>
                  <a:srgbClr val="003366"/>
                </a:solidFill>
                <a:latin typeface="Cambria" panose="02040503050406030204" pitchFamily="18" charset="0"/>
                <a:cs typeface="Tahoma"/>
                <a:sym typeface="Wingdings" panose="05000000000000000000" pitchFamily="2" charset="2"/>
              </a:rPr>
              <a:t>  </a:t>
            </a:r>
            <a:r>
              <a:rPr lang="it-IT" sz="2400" dirty="0" err="1">
                <a:solidFill>
                  <a:srgbClr val="003366"/>
                </a:solidFill>
                <a:latin typeface="Cambria" panose="02040503050406030204" pitchFamily="18" charset="0"/>
                <a:cs typeface="Tahoma"/>
                <a:sym typeface="Wingdings" panose="05000000000000000000" pitchFamily="2" charset="2"/>
              </a:rPr>
              <a:t>primary</a:t>
            </a:r>
            <a:r>
              <a:rPr lang="it-IT" sz="2400" dirty="0">
                <a:solidFill>
                  <a:srgbClr val="003366"/>
                </a:solidFill>
                <a:latin typeface="Cambria" panose="02040503050406030204" pitchFamily="18" charset="0"/>
                <a:cs typeface="Tahoma"/>
                <a:sym typeface="Wingdings" panose="05000000000000000000" pitchFamily="2" charset="2"/>
              </a:rPr>
              <a:t> </a:t>
            </a:r>
            <a:r>
              <a:rPr lang="it-IT" sz="2400" dirty="0" err="1">
                <a:solidFill>
                  <a:srgbClr val="003366"/>
                </a:solidFill>
                <a:latin typeface="Cambria" panose="02040503050406030204" pitchFamily="18" charset="0"/>
                <a:cs typeface="Tahoma"/>
                <a:sym typeface="Wingdings" panose="05000000000000000000" pitchFamily="2" charset="2"/>
              </a:rPr>
              <a:t>values</a:t>
            </a:r>
            <a:r>
              <a:rPr lang="it-IT" sz="2400" dirty="0">
                <a:solidFill>
                  <a:srgbClr val="003366"/>
                </a:solidFill>
                <a:latin typeface="Cambria" panose="02040503050406030204" pitchFamily="18" charset="0"/>
                <a:cs typeface="Tahoma"/>
                <a:sym typeface="Wingdings" panose="05000000000000000000" pitchFamily="2" charset="2"/>
              </a:rPr>
              <a:t> and </a:t>
            </a:r>
            <a:r>
              <a:rPr lang="it-IT" sz="2400" dirty="0" err="1">
                <a:solidFill>
                  <a:srgbClr val="003366"/>
                </a:solidFill>
                <a:latin typeface="Cambria" panose="02040503050406030204" pitchFamily="18" charset="0"/>
                <a:cs typeface="Tahoma"/>
                <a:sym typeface="Wingdings" panose="05000000000000000000" pitchFamily="2" charset="2"/>
              </a:rPr>
              <a:t>not</a:t>
            </a:r>
            <a:r>
              <a:rPr lang="it-IT" sz="2400" dirty="0">
                <a:solidFill>
                  <a:srgbClr val="003366"/>
                </a:solidFill>
                <a:latin typeface="Cambria" panose="02040503050406030204" pitchFamily="18" charset="0"/>
                <a:cs typeface="Tahoma"/>
                <a:sym typeface="Wingdings" panose="05000000000000000000" pitchFamily="2" charset="2"/>
              </a:rPr>
              <a:t> business first</a:t>
            </a:r>
            <a:endParaRPr lang="de-DE" sz="2400" dirty="0">
              <a:solidFill>
                <a:srgbClr val="003366"/>
              </a:solidFill>
              <a:latin typeface="Cambria" panose="02040503050406030204" pitchFamily="18" charset="0"/>
              <a:cs typeface="Tahoma"/>
            </a:endParaRPr>
          </a:p>
          <a:p>
            <a:pPr marL="800100" lvl="1" indent="-342900">
              <a:spcBef>
                <a:spcPct val="0"/>
              </a:spcBef>
              <a:buSzPct val="100000"/>
              <a:buFont typeface="Wingdings" panose="05000000000000000000" pitchFamily="2" charset="2"/>
              <a:buChar char="§"/>
              <a:defRPr/>
            </a:pPr>
            <a:r>
              <a:rPr lang="de-DE" sz="2400" dirty="0">
                <a:solidFill>
                  <a:srgbClr val="003366"/>
                </a:solidFill>
                <a:latin typeface="Cambria" panose="02040503050406030204" pitchFamily="18" charset="0"/>
                <a:cs typeface="Tahoma"/>
              </a:rPr>
              <a:t>Information Security </a:t>
            </a:r>
            <a:r>
              <a:rPr lang="de-DE" sz="2400" dirty="0" err="1">
                <a:solidFill>
                  <a:srgbClr val="003366"/>
                </a:solidFill>
                <a:latin typeface="Cambria" panose="02040503050406030204" pitchFamily="18" charset="0"/>
                <a:cs typeface="Tahoma"/>
              </a:rPr>
              <a:t>is</a:t>
            </a:r>
            <a:r>
              <a:rPr lang="de-DE" sz="2400" dirty="0">
                <a:solidFill>
                  <a:srgbClr val="003366"/>
                </a:solidFill>
                <a:latin typeface="Cambria" panose="02040503050406030204" pitchFamily="18" charset="0"/>
                <a:cs typeface="Tahoma"/>
              </a:rPr>
              <a:t> </a:t>
            </a:r>
            <a:r>
              <a:rPr lang="de-DE" sz="2400" dirty="0" err="1">
                <a:solidFill>
                  <a:srgbClr val="003366"/>
                </a:solidFill>
                <a:latin typeface="Cambria" panose="02040503050406030204" pitchFamily="18" charset="0"/>
                <a:cs typeface="Tahoma"/>
              </a:rPr>
              <a:t>one</a:t>
            </a:r>
            <a:r>
              <a:rPr lang="de-DE" sz="2400" dirty="0">
                <a:solidFill>
                  <a:srgbClr val="003366"/>
                </a:solidFill>
                <a:latin typeface="Cambria" panose="02040503050406030204" pitchFamily="18" charset="0"/>
                <a:cs typeface="Tahoma"/>
              </a:rPr>
              <a:t> of </a:t>
            </a:r>
            <a:r>
              <a:rPr lang="de-DE" sz="2400" dirty="0" err="1">
                <a:solidFill>
                  <a:srgbClr val="003366"/>
                </a:solidFill>
                <a:latin typeface="Cambria" panose="02040503050406030204" pitchFamily="18" charset="0"/>
                <a:cs typeface="Tahoma"/>
              </a:rPr>
              <a:t>the</a:t>
            </a:r>
            <a:r>
              <a:rPr lang="de-DE" sz="2400" dirty="0">
                <a:solidFill>
                  <a:srgbClr val="003366"/>
                </a:solidFill>
                <a:latin typeface="Cambria" panose="02040503050406030204" pitchFamily="18" charset="0"/>
                <a:cs typeface="Tahoma"/>
              </a:rPr>
              <a:t> </a:t>
            </a:r>
            <a:r>
              <a:rPr lang="de-DE" sz="2400" dirty="0" err="1">
                <a:solidFill>
                  <a:srgbClr val="003366"/>
                </a:solidFill>
                <a:latin typeface="Cambria" panose="02040503050406030204" pitchFamily="18" charset="0"/>
                <a:cs typeface="Tahoma"/>
              </a:rPr>
              <a:t>major</a:t>
            </a:r>
            <a:r>
              <a:rPr lang="de-DE" sz="2400" dirty="0">
                <a:solidFill>
                  <a:srgbClr val="003366"/>
                </a:solidFill>
                <a:latin typeface="Cambria" panose="02040503050406030204" pitchFamily="18" charset="0"/>
                <a:cs typeface="Tahoma"/>
              </a:rPr>
              <a:t> </a:t>
            </a:r>
            <a:r>
              <a:rPr lang="de-DE" sz="2400" dirty="0" err="1">
                <a:solidFill>
                  <a:srgbClr val="003366"/>
                </a:solidFill>
                <a:latin typeface="Cambria" panose="02040503050406030204" pitchFamily="18" charset="0"/>
                <a:cs typeface="Tahoma"/>
              </a:rPr>
              <a:t>drivers</a:t>
            </a:r>
            <a:r>
              <a:rPr lang="de-DE" sz="2400" dirty="0">
                <a:solidFill>
                  <a:srgbClr val="003366"/>
                </a:solidFill>
                <a:latin typeface="Cambria" panose="02040503050406030204" pitchFamily="18" charset="0"/>
                <a:cs typeface="Tahoma"/>
              </a:rPr>
              <a:t> </a:t>
            </a:r>
            <a:r>
              <a:rPr lang="de-DE" sz="2400" dirty="0" err="1">
                <a:solidFill>
                  <a:srgbClr val="003366"/>
                </a:solidFill>
                <a:latin typeface="Cambria" panose="02040503050406030204" pitchFamily="18" charset="0"/>
                <a:cs typeface="Tahoma"/>
              </a:rPr>
              <a:t>to</a:t>
            </a:r>
            <a:r>
              <a:rPr lang="de-DE" sz="2400" dirty="0">
                <a:solidFill>
                  <a:srgbClr val="003366"/>
                </a:solidFill>
                <a:latin typeface="Cambria" panose="02040503050406030204" pitchFamily="18" charset="0"/>
                <a:cs typeface="Tahoma"/>
              </a:rPr>
              <a:t> </a:t>
            </a:r>
            <a:r>
              <a:rPr lang="de-DE" sz="2400" dirty="0" err="1">
                <a:solidFill>
                  <a:srgbClr val="003366"/>
                </a:solidFill>
                <a:latin typeface="Cambria" panose="02040503050406030204" pitchFamily="18" charset="0"/>
                <a:cs typeface="Tahoma"/>
              </a:rPr>
              <a:t>ensure</a:t>
            </a:r>
            <a:r>
              <a:rPr lang="de-DE" sz="2400" dirty="0">
                <a:solidFill>
                  <a:srgbClr val="003366"/>
                </a:solidFill>
                <a:latin typeface="Cambria" panose="02040503050406030204" pitchFamily="18" charset="0"/>
                <a:cs typeface="Tahoma"/>
              </a:rPr>
              <a:t> </a:t>
            </a:r>
            <a:r>
              <a:rPr lang="de-DE" sz="2400" dirty="0" err="1">
                <a:solidFill>
                  <a:srgbClr val="003366"/>
                </a:solidFill>
                <a:latin typeface="Cambria" panose="02040503050406030204" pitchFamily="18" charset="0"/>
                <a:cs typeface="Tahoma"/>
              </a:rPr>
              <a:t>the</a:t>
            </a:r>
            <a:r>
              <a:rPr lang="de-DE" sz="2400" dirty="0">
                <a:solidFill>
                  <a:srgbClr val="003366"/>
                </a:solidFill>
                <a:latin typeface="Cambria" panose="02040503050406030204" pitchFamily="18" charset="0"/>
                <a:cs typeface="Tahoma"/>
              </a:rPr>
              <a:t> </a:t>
            </a:r>
            <a:r>
              <a:rPr lang="de-DE" sz="2400" dirty="0" err="1">
                <a:solidFill>
                  <a:srgbClr val="003366"/>
                </a:solidFill>
                <a:latin typeface="Cambria" panose="02040503050406030204" pitchFamily="18" charset="0"/>
                <a:cs typeface="Tahoma"/>
              </a:rPr>
              <a:t>safety</a:t>
            </a:r>
            <a:r>
              <a:rPr lang="de-DE" sz="2400" dirty="0">
                <a:solidFill>
                  <a:srgbClr val="003366"/>
                </a:solidFill>
                <a:latin typeface="Cambria" panose="02040503050406030204" pitchFamily="18" charset="0"/>
                <a:cs typeface="Tahoma"/>
              </a:rPr>
              <a:t> and </a:t>
            </a:r>
            <a:r>
              <a:rPr lang="de-DE" sz="2400" dirty="0" err="1">
                <a:solidFill>
                  <a:srgbClr val="003366"/>
                </a:solidFill>
                <a:latin typeface="Cambria" panose="02040503050406030204" pitchFamily="18" charset="0"/>
                <a:cs typeface="Tahoma"/>
              </a:rPr>
              <a:t>regularity</a:t>
            </a:r>
            <a:r>
              <a:rPr lang="de-DE" sz="2400" dirty="0">
                <a:solidFill>
                  <a:srgbClr val="003366"/>
                </a:solidFill>
                <a:latin typeface="Cambria" panose="02040503050406030204" pitchFamily="18" charset="0"/>
                <a:cs typeface="Tahoma"/>
              </a:rPr>
              <a:t> of </a:t>
            </a:r>
            <a:r>
              <a:rPr lang="de-DE" sz="2400" dirty="0" err="1">
                <a:solidFill>
                  <a:srgbClr val="003366"/>
                </a:solidFill>
                <a:latin typeface="Cambria" panose="02040503050406030204" pitchFamily="18" charset="0"/>
                <a:cs typeface="Tahoma"/>
              </a:rPr>
              <a:t>air</a:t>
            </a:r>
            <a:r>
              <a:rPr lang="de-DE" sz="2400" dirty="0">
                <a:solidFill>
                  <a:srgbClr val="003366"/>
                </a:solidFill>
                <a:latin typeface="Cambria" panose="02040503050406030204" pitchFamily="18" charset="0"/>
                <a:cs typeface="Tahoma"/>
              </a:rPr>
              <a:t> </a:t>
            </a:r>
            <a:r>
              <a:rPr lang="de-DE" sz="2400" dirty="0" err="1">
                <a:solidFill>
                  <a:srgbClr val="003366"/>
                </a:solidFill>
                <a:latin typeface="Cambria" panose="02040503050406030204" pitchFamily="18" charset="0"/>
                <a:cs typeface="Tahoma"/>
              </a:rPr>
              <a:t>traffic</a:t>
            </a:r>
            <a:r>
              <a:rPr lang="de-DE" sz="2400" dirty="0">
                <a:solidFill>
                  <a:srgbClr val="003366"/>
                </a:solidFill>
                <a:latin typeface="Cambria" panose="02040503050406030204" pitchFamily="18" charset="0"/>
                <a:cs typeface="Tahoma"/>
              </a:rPr>
              <a:t> </a:t>
            </a:r>
            <a:r>
              <a:rPr lang="de-DE" sz="2400" dirty="0" err="1">
                <a:solidFill>
                  <a:srgbClr val="003366"/>
                </a:solidFill>
                <a:latin typeface="Cambria" panose="02040503050406030204" pitchFamily="18" charset="0"/>
                <a:cs typeface="Tahoma"/>
              </a:rPr>
              <a:t>services</a:t>
            </a:r>
            <a:r>
              <a:rPr lang="de-DE" sz="2400" dirty="0">
                <a:solidFill>
                  <a:srgbClr val="003366"/>
                </a:solidFill>
                <a:latin typeface="Cambria" panose="02040503050406030204" pitchFamily="18" charset="0"/>
                <a:cs typeface="Tahoma"/>
              </a:rPr>
              <a:t> </a:t>
            </a:r>
            <a:r>
              <a:rPr lang="de-DE" sz="2400" dirty="0" err="1">
                <a:solidFill>
                  <a:srgbClr val="003366"/>
                </a:solidFill>
                <a:latin typeface="Cambria" panose="02040503050406030204" pitchFamily="18" charset="0"/>
                <a:cs typeface="Tahoma"/>
              </a:rPr>
              <a:t>provision</a:t>
            </a:r>
            <a:r>
              <a:rPr lang="de-DE" sz="2400" dirty="0">
                <a:solidFill>
                  <a:srgbClr val="003366"/>
                </a:solidFill>
                <a:latin typeface="Cambria" panose="02040503050406030204" pitchFamily="18" charset="0"/>
                <a:cs typeface="Tahoma"/>
              </a:rPr>
              <a:t>.</a:t>
            </a:r>
          </a:p>
        </p:txBody>
      </p:sp>
      <p:sp>
        <p:nvSpPr>
          <p:cNvPr id="10244" name="Segnaposto numero diapositiva 2"/>
          <p:cNvSpPr>
            <a:spLocks noGrp="1"/>
          </p:cNvSpPr>
          <p:nvPr>
            <p:ph type="sldNum" sz="quarter" idx="4294967295"/>
          </p:nvPr>
        </p:nvSpPr>
        <p:spPr/>
        <p:txBody>
          <a:bodyPr/>
          <a:lstStyle/>
          <a:p>
            <a:pPr>
              <a:defRPr/>
            </a:pPr>
            <a:fld id="{320DFB9D-D5AB-4838-BA21-D3A4A76D5863}" type="slidenum">
              <a:rPr lang="it-IT" smtClean="0">
                <a:latin typeface="Verdana" pitchFamily="34" charset="0"/>
                <a:ea typeface="ＭＳ Ｐゴシック" pitchFamily="34" charset="-128"/>
              </a:rPr>
              <a:pPr>
                <a:defRPr/>
              </a:pPr>
              <a:t>20</a:t>
            </a:fld>
            <a:endParaRPr lang="it-IT" sz="1100">
              <a:latin typeface="Verdana" pitchFamily="34" charset="0"/>
              <a:ea typeface="ＭＳ Ｐゴシック" pitchFamily="34" charset="-128"/>
            </a:endParaRPr>
          </a:p>
        </p:txBody>
      </p:sp>
      <p:pic>
        <p:nvPicPr>
          <p:cNvPr id="2" name="Immagine 1"/>
          <p:cNvPicPr>
            <a:picLocks noChangeAspect="1"/>
          </p:cNvPicPr>
          <p:nvPr/>
        </p:nvPicPr>
        <p:blipFill>
          <a:blip r:embed="rId2"/>
          <a:stretch>
            <a:fillRect/>
          </a:stretch>
        </p:blipFill>
        <p:spPr>
          <a:xfrm>
            <a:off x="3581400" y="4048982"/>
            <a:ext cx="4495800" cy="2576390"/>
          </a:xfrm>
          <a:prstGeom prst="rect">
            <a:avLst/>
          </a:prstGeom>
        </p:spPr>
      </p:pic>
    </p:spTree>
    <p:extLst>
      <p:ext uri="{BB962C8B-B14F-4D97-AF65-F5344CB8AC3E}">
        <p14:creationId xmlns:p14="http://schemas.microsoft.com/office/powerpoint/2010/main" val="34901023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600200"/>
            <a:ext cx="1603540" cy="4267200"/>
          </a:xfrm>
        </p:spPr>
      </p:pic>
      <p:sp>
        <p:nvSpPr>
          <p:cNvPr id="8" name="Rettangolo 7"/>
          <p:cNvSpPr/>
          <p:nvPr/>
        </p:nvSpPr>
        <p:spPr>
          <a:xfrm>
            <a:off x="4114800" y="228600"/>
            <a:ext cx="4243610" cy="923330"/>
          </a:xfrm>
          <a:prstGeom prst="rect">
            <a:avLst/>
          </a:prstGeom>
          <a:noFill/>
        </p:spPr>
        <p:txBody>
          <a:bodyPr wrap="square" lIns="91440" tIns="45720" rIns="91440" bIns="45720">
            <a:spAutoFit/>
          </a:bodyPr>
          <a:lstStyle/>
          <a:p>
            <a:pPr algn="ctr"/>
            <a:r>
              <a:rPr lang="it-IT" sz="5400" b="1" dirty="0">
                <a:ln w="22225">
                  <a:solidFill>
                    <a:schemeClr val="accent2"/>
                  </a:solidFill>
                  <a:prstDash val="solid"/>
                </a:ln>
                <a:solidFill>
                  <a:schemeClr val="accent2">
                    <a:lumMod val="40000"/>
                    <a:lumOff val="60000"/>
                  </a:schemeClr>
                </a:solidFill>
                <a:effectLst>
                  <a:outerShdw blurRad="60007" dist="200025" dir="15000000" sy="30000" kx="-1800000" algn="bl" rotWithShape="0">
                    <a:prstClr val="black">
                      <a:alpha val="32000"/>
                    </a:prstClr>
                  </a:outerShdw>
                </a:effectLst>
              </a:rPr>
              <a:t>Duty of Care</a:t>
            </a:r>
          </a:p>
        </p:txBody>
      </p:sp>
      <p:sp>
        <p:nvSpPr>
          <p:cNvPr id="9" name="Rettangolo 8"/>
          <p:cNvSpPr/>
          <p:nvPr/>
        </p:nvSpPr>
        <p:spPr>
          <a:xfrm>
            <a:off x="3886200" y="1295400"/>
            <a:ext cx="3242684" cy="923330"/>
          </a:xfrm>
          <a:prstGeom prst="rect">
            <a:avLst/>
          </a:prstGeom>
          <a:noFill/>
        </p:spPr>
        <p:txBody>
          <a:bodyPr wrap="none" lIns="91440" tIns="45720" rIns="91440" bIns="45720">
            <a:spAutoFit/>
          </a:bodyPr>
          <a:lstStyle/>
          <a:p>
            <a:pPr algn="ctr"/>
            <a:r>
              <a:rPr lang="it-IT" sz="5400" dirty="0" err="1">
                <a:ln w="0"/>
                <a:solidFill>
                  <a:schemeClr val="accent1"/>
                </a:solidFill>
                <a:effectLst>
                  <a:outerShdw blurRad="38100" dist="25400" dir="5400000" algn="ctr" rotWithShape="0">
                    <a:srgbClr val="6E747A">
                      <a:alpha val="43000"/>
                    </a:srgbClr>
                  </a:outerShdw>
                </a:effectLst>
              </a:rPr>
              <a:t>Availability</a:t>
            </a:r>
            <a:endParaRPr lang="it-IT" sz="5400" dirty="0">
              <a:ln w="0"/>
              <a:solidFill>
                <a:schemeClr val="accent1"/>
              </a:solidFill>
              <a:effectLst>
                <a:outerShdw blurRad="38100" dist="25400" dir="5400000" algn="ctr" rotWithShape="0">
                  <a:srgbClr val="6E747A">
                    <a:alpha val="43000"/>
                  </a:srgbClr>
                </a:outerShdw>
              </a:effectLst>
            </a:endParaRPr>
          </a:p>
        </p:txBody>
      </p:sp>
      <p:sp>
        <p:nvSpPr>
          <p:cNvPr id="10" name="Rettangolo 9"/>
          <p:cNvSpPr/>
          <p:nvPr/>
        </p:nvSpPr>
        <p:spPr>
          <a:xfrm>
            <a:off x="5129643" y="2133600"/>
            <a:ext cx="2559291" cy="923330"/>
          </a:xfrm>
          <a:prstGeom prst="rect">
            <a:avLst/>
          </a:prstGeom>
          <a:noFill/>
        </p:spPr>
        <p:txBody>
          <a:bodyPr wrap="none" lIns="91440" tIns="45720" rIns="91440" bIns="45720">
            <a:spAutoFit/>
          </a:bodyPr>
          <a:lstStyle/>
          <a:p>
            <a:pPr algn="ctr"/>
            <a:r>
              <a:rPr lang="it-IT" sz="5400" dirty="0" err="1">
                <a:ln w="0"/>
                <a:solidFill>
                  <a:schemeClr val="accent1"/>
                </a:solidFill>
                <a:effectLst>
                  <a:outerShdw blurRad="38100" dist="25400" dir="5400000" algn="ctr" rotWithShape="0">
                    <a:srgbClr val="6E747A">
                      <a:alpha val="43000"/>
                    </a:srgbClr>
                  </a:outerShdw>
                </a:effectLst>
              </a:rPr>
              <a:t>Integrity</a:t>
            </a:r>
            <a:endParaRPr lang="it-IT" sz="5400" dirty="0">
              <a:ln w="0"/>
              <a:solidFill>
                <a:schemeClr val="accent1"/>
              </a:solidFill>
              <a:effectLst>
                <a:outerShdw blurRad="38100" dist="25400" dir="5400000" algn="ctr" rotWithShape="0">
                  <a:srgbClr val="6E747A">
                    <a:alpha val="43000"/>
                  </a:srgbClr>
                </a:outerShdw>
              </a:effectLst>
            </a:endParaRPr>
          </a:p>
        </p:txBody>
      </p:sp>
      <p:sp>
        <p:nvSpPr>
          <p:cNvPr id="11" name="Rettangolo 10"/>
          <p:cNvSpPr/>
          <p:nvPr/>
        </p:nvSpPr>
        <p:spPr>
          <a:xfrm>
            <a:off x="5894153" y="2971800"/>
            <a:ext cx="4301947" cy="923330"/>
          </a:xfrm>
          <a:prstGeom prst="rect">
            <a:avLst/>
          </a:prstGeom>
          <a:noFill/>
        </p:spPr>
        <p:txBody>
          <a:bodyPr wrap="none" lIns="91440" tIns="45720" rIns="91440" bIns="45720">
            <a:spAutoFit/>
          </a:bodyPr>
          <a:lstStyle/>
          <a:p>
            <a:pPr algn="ctr"/>
            <a:r>
              <a:rPr lang="it-IT" sz="5400" dirty="0" err="1">
                <a:ln w="0"/>
                <a:solidFill>
                  <a:schemeClr val="accent1"/>
                </a:solidFill>
                <a:effectLst>
                  <a:outerShdw blurRad="38100" dist="25400" dir="5400000" algn="ctr" rotWithShape="0">
                    <a:srgbClr val="6E747A">
                      <a:alpha val="43000"/>
                    </a:srgbClr>
                  </a:outerShdw>
                </a:effectLst>
              </a:rPr>
              <a:t>Confidentiality</a:t>
            </a:r>
            <a:endParaRPr lang="it-IT" sz="5400" dirty="0">
              <a:ln w="0"/>
              <a:solidFill>
                <a:schemeClr val="accent1"/>
              </a:solidFill>
              <a:effectLst>
                <a:outerShdw blurRad="38100" dist="25400" dir="5400000" algn="ctr" rotWithShape="0">
                  <a:srgbClr val="6E747A">
                    <a:alpha val="43000"/>
                  </a:srgbClr>
                </a:outerShdw>
              </a:effectLst>
            </a:endParaRPr>
          </a:p>
        </p:txBody>
      </p:sp>
      <p:sp>
        <p:nvSpPr>
          <p:cNvPr id="12" name="CasellaDiTesto 11"/>
          <p:cNvSpPr txBox="1"/>
          <p:nvPr/>
        </p:nvSpPr>
        <p:spPr>
          <a:xfrm>
            <a:off x="4343400" y="4038600"/>
            <a:ext cx="5486400" cy="2677656"/>
          </a:xfrm>
          <a:prstGeom prst="rect">
            <a:avLst/>
          </a:prstGeom>
          <a:noFill/>
        </p:spPr>
        <p:txBody>
          <a:bodyPr wrap="square" rtlCol="0">
            <a:spAutoFit/>
          </a:bodyPr>
          <a:lstStyle/>
          <a:p>
            <a:r>
              <a:rPr lang="it-IT" sz="2400" dirty="0">
                <a:solidFill>
                  <a:srgbClr val="003366"/>
                </a:solidFill>
                <a:latin typeface="Cambria" panose="02040503050406030204" pitchFamily="18" charset="0"/>
                <a:cs typeface="Tahoma"/>
              </a:rPr>
              <a:t>To ensure prevention, detection, reaction and recovery of any event that could jeopardise the safe and secure provision of air traffic services and to preserve human life on board and on the ground, the safe, efficient, regular and confidence of transportation by air</a:t>
            </a:r>
          </a:p>
        </p:txBody>
      </p:sp>
    </p:spTree>
    <p:extLst>
      <p:ext uri="{BB962C8B-B14F-4D97-AF65-F5344CB8AC3E}">
        <p14:creationId xmlns:p14="http://schemas.microsoft.com/office/powerpoint/2010/main" val="33147355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p:txBody>
          <a:bodyPr/>
          <a:lstStyle/>
          <a:p>
            <a:r>
              <a:rPr lang="it-IT" dirty="0">
                <a:latin typeface="Verdana" pitchFamily="34" charset="0"/>
                <a:cs typeface="Verdana" pitchFamily="34" charset="0"/>
              </a:rPr>
              <a:t>COMPLIANCE + DUE DILIGENCE</a:t>
            </a:r>
          </a:p>
        </p:txBody>
      </p:sp>
      <p:sp>
        <p:nvSpPr>
          <p:cNvPr id="3" name="Segnaposto contenuto 2"/>
          <p:cNvSpPr>
            <a:spLocks noGrp="1"/>
          </p:cNvSpPr>
          <p:nvPr>
            <p:ph idx="1"/>
          </p:nvPr>
        </p:nvSpPr>
        <p:spPr>
          <a:xfrm>
            <a:off x="457200" y="1453301"/>
            <a:ext cx="7162801" cy="4871299"/>
          </a:xfrm>
        </p:spPr>
        <p:txBody>
          <a:bodyPr>
            <a:noAutofit/>
          </a:bodyPr>
          <a:lstStyle/>
          <a:p>
            <a:pPr marL="800100" lvl="1" indent="-342900">
              <a:spcBef>
                <a:spcPct val="0"/>
              </a:spcBef>
              <a:buSzPct val="100000"/>
              <a:buFont typeface="Wingdings" panose="05000000000000000000" pitchFamily="2" charset="2"/>
              <a:buChar char="§"/>
              <a:defRPr/>
            </a:pPr>
            <a:r>
              <a:rPr lang="it-IT" sz="2400" dirty="0">
                <a:solidFill>
                  <a:srgbClr val="003366"/>
                </a:solidFill>
                <a:latin typeface="Cambria" panose="02040503050406030204" pitchFamily="18" charset="0"/>
                <a:cs typeface="Tahoma"/>
              </a:rPr>
              <a:t>Compliant </a:t>
            </a:r>
            <a:r>
              <a:rPr lang="it-IT" sz="2400" dirty="0">
                <a:solidFill>
                  <a:srgbClr val="003366"/>
                </a:solidFill>
                <a:latin typeface="Cambria" panose="02040503050406030204" pitchFamily="18" charset="0"/>
                <a:cs typeface="Tahoma"/>
              </a:rPr>
              <a:t>with </a:t>
            </a:r>
            <a:r>
              <a:rPr lang="it-IT" sz="2400" dirty="0">
                <a:solidFill>
                  <a:srgbClr val="003366"/>
                </a:solidFill>
                <a:latin typeface="Cambria" panose="02040503050406030204" pitchFamily="18" charset="0"/>
                <a:cs typeface="Tahoma"/>
              </a:rPr>
              <a:t>regulatory </a:t>
            </a:r>
            <a:r>
              <a:rPr lang="it-IT" sz="2400" dirty="0">
                <a:solidFill>
                  <a:srgbClr val="003366"/>
                </a:solidFill>
                <a:latin typeface="Cambria" panose="02040503050406030204" pitchFamily="18" charset="0"/>
                <a:cs typeface="Tahoma"/>
              </a:rPr>
              <a:t>requirements doesn’t mean to be diligent</a:t>
            </a:r>
          </a:p>
          <a:p>
            <a:pPr marL="800100" lvl="1" indent="-342900">
              <a:spcBef>
                <a:spcPct val="0"/>
              </a:spcBef>
              <a:buSzPct val="100000"/>
              <a:buFont typeface="Wingdings" panose="05000000000000000000" pitchFamily="2" charset="2"/>
              <a:buChar char="§"/>
              <a:defRPr/>
            </a:pPr>
            <a:r>
              <a:rPr lang="it-IT" sz="2400" dirty="0" err="1">
                <a:solidFill>
                  <a:srgbClr val="003366"/>
                </a:solidFill>
                <a:latin typeface="Cambria" panose="02040503050406030204" pitchFamily="18" charset="0"/>
                <a:cs typeface="Tahoma"/>
              </a:rPr>
              <a:t>Having</a:t>
            </a:r>
            <a:r>
              <a:rPr lang="it-IT" sz="2400" dirty="0">
                <a:solidFill>
                  <a:srgbClr val="003366"/>
                </a:solidFill>
                <a:latin typeface="Cambria" panose="02040503050406030204" pitchFamily="18" charset="0"/>
                <a:cs typeface="Tahoma"/>
              </a:rPr>
              <a:t> a security management system </a:t>
            </a:r>
            <a:r>
              <a:rPr lang="it-IT" sz="2400" dirty="0" err="1">
                <a:solidFill>
                  <a:srgbClr val="003366"/>
                </a:solidFill>
                <a:latin typeface="Cambria" panose="02040503050406030204" pitchFamily="18" charset="0"/>
                <a:cs typeface="Tahoma"/>
              </a:rPr>
              <a:t>means</a:t>
            </a:r>
            <a:r>
              <a:rPr lang="it-IT" sz="2400" dirty="0">
                <a:solidFill>
                  <a:srgbClr val="003366"/>
                </a:solidFill>
                <a:latin typeface="Cambria" panose="02040503050406030204" pitchFamily="18" charset="0"/>
                <a:cs typeface="Tahoma"/>
              </a:rPr>
              <a:t> </a:t>
            </a:r>
            <a:r>
              <a:rPr lang="it-IT" sz="2400" dirty="0" err="1">
                <a:solidFill>
                  <a:srgbClr val="003366"/>
                </a:solidFill>
                <a:latin typeface="Cambria" panose="02040503050406030204" pitchFamily="18" charset="0"/>
                <a:cs typeface="Tahoma"/>
              </a:rPr>
              <a:t>to</a:t>
            </a:r>
            <a:r>
              <a:rPr lang="it-IT" sz="2400" dirty="0">
                <a:solidFill>
                  <a:srgbClr val="003366"/>
                </a:solidFill>
                <a:latin typeface="Cambria" panose="02040503050406030204" pitchFamily="18" charset="0"/>
                <a:cs typeface="Tahoma"/>
              </a:rPr>
              <a:t> </a:t>
            </a:r>
            <a:r>
              <a:rPr lang="it-IT" sz="2400" dirty="0" err="1">
                <a:solidFill>
                  <a:srgbClr val="003366"/>
                </a:solidFill>
                <a:latin typeface="Cambria" panose="02040503050406030204" pitchFamily="18" charset="0"/>
                <a:cs typeface="Tahoma"/>
              </a:rPr>
              <a:t>be</a:t>
            </a:r>
            <a:r>
              <a:rPr lang="it-IT" sz="2400" dirty="0">
                <a:solidFill>
                  <a:srgbClr val="003366"/>
                </a:solidFill>
                <a:latin typeface="Cambria" panose="02040503050406030204" pitchFamily="18" charset="0"/>
                <a:cs typeface="Tahoma"/>
              </a:rPr>
              <a:t> </a:t>
            </a:r>
            <a:r>
              <a:rPr lang="it-IT" sz="2400" dirty="0" err="1">
                <a:solidFill>
                  <a:srgbClr val="003366"/>
                </a:solidFill>
                <a:latin typeface="Cambria" panose="02040503050406030204" pitchFamily="18" charset="0"/>
                <a:cs typeface="Tahoma"/>
              </a:rPr>
              <a:t>aware</a:t>
            </a:r>
            <a:r>
              <a:rPr lang="it-IT" sz="2400" dirty="0">
                <a:solidFill>
                  <a:srgbClr val="003366"/>
                </a:solidFill>
                <a:latin typeface="Cambria" panose="02040503050406030204" pitchFamily="18" charset="0"/>
                <a:cs typeface="Tahoma"/>
              </a:rPr>
              <a:t> </a:t>
            </a:r>
            <a:r>
              <a:rPr lang="it-IT" sz="2400" dirty="0" err="1">
                <a:solidFill>
                  <a:srgbClr val="003366"/>
                </a:solidFill>
                <a:latin typeface="Cambria" panose="02040503050406030204" pitchFamily="18" charset="0"/>
                <a:cs typeface="Tahoma"/>
              </a:rPr>
              <a:t>of</a:t>
            </a:r>
            <a:r>
              <a:rPr lang="it-IT" sz="2400" dirty="0">
                <a:solidFill>
                  <a:srgbClr val="003366"/>
                </a:solidFill>
                <a:latin typeface="Cambria" panose="02040503050406030204" pitchFamily="18" charset="0"/>
                <a:cs typeface="Tahoma"/>
              </a:rPr>
              <a:t> </a:t>
            </a:r>
            <a:r>
              <a:rPr lang="it-IT" sz="2400" dirty="0" err="1">
                <a:solidFill>
                  <a:srgbClr val="003366"/>
                </a:solidFill>
                <a:latin typeface="Cambria" panose="02040503050406030204" pitchFamily="18" charset="0"/>
                <a:cs typeface="Tahoma"/>
              </a:rPr>
              <a:t>riks</a:t>
            </a:r>
            <a:r>
              <a:rPr lang="it-IT" sz="2400" dirty="0">
                <a:solidFill>
                  <a:srgbClr val="003366"/>
                </a:solidFill>
                <a:latin typeface="Cambria" panose="02040503050406030204" pitchFamily="18" charset="0"/>
                <a:cs typeface="Tahoma"/>
              </a:rPr>
              <a:t> and </a:t>
            </a:r>
            <a:r>
              <a:rPr lang="it-IT" sz="2400" dirty="0" err="1">
                <a:solidFill>
                  <a:srgbClr val="003366"/>
                </a:solidFill>
                <a:latin typeface="Cambria" panose="02040503050406030204" pitchFamily="18" charset="0"/>
                <a:cs typeface="Tahoma"/>
              </a:rPr>
              <a:t>vulnerabilities</a:t>
            </a:r>
            <a:r>
              <a:rPr lang="it-IT" sz="2400" dirty="0">
                <a:solidFill>
                  <a:srgbClr val="003366"/>
                </a:solidFill>
                <a:latin typeface="Cambria" panose="02040503050406030204" pitchFamily="18" charset="0"/>
                <a:cs typeface="Tahoma"/>
              </a:rPr>
              <a:t> and </a:t>
            </a:r>
            <a:r>
              <a:rPr lang="it-IT" sz="2400" dirty="0" err="1">
                <a:solidFill>
                  <a:srgbClr val="003366"/>
                </a:solidFill>
                <a:latin typeface="Cambria" panose="02040503050406030204" pitchFamily="18" charset="0"/>
                <a:cs typeface="Tahoma"/>
              </a:rPr>
              <a:t>act</a:t>
            </a:r>
            <a:r>
              <a:rPr lang="it-IT" sz="2400" dirty="0">
                <a:solidFill>
                  <a:srgbClr val="003366"/>
                </a:solidFill>
                <a:latin typeface="Cambria" panose="02040503050406030204" pitchFamily="18" charset="0"/>
                <a:cs typeface="Tahoma"/>
              </a:rPr>
              <a:t> </a:t>
            </a:r>
            <a:r>
              <a:rPr lang="it-IT" sz="2400" dirty="0" err="1">
                <a:solidFill>
                  <a:srgbClr val="003366"/>
                </a:solidFill>
                <a:latin typeface="Cambria" panose="02040503050406030204" pitchFamily="18" charset="0"/>
                <a:cs typeface="Tahoma"/>
              </a:rPr>
              <a:t>to</a:t>
            </a:r>
            <a:r>
              <a:rPr lang="it-IT" sz="2400" dirty="0">
                <a:solidFill>
                  <a:srgbClr val="003366"/>
                </a:solidFill>
                <a:latin typeface="Cambria" panose="02040503050406030204" pitchFamily="18" charset="0"/>
                <a:cs typeface="Tahoma"/>
              </a:rPr>
              <a:t> </a:t>
            </a:r>
            <a:r>
              <a:rPr lang="it-IT" sz="2400" dirty="0" err="1">
                <a:solidFill>
                  <a:srgbClr val="003366"/>
                </a:solidFill>
                <a:latin typeface="Cambria" panose="02040503050406030204" pitchFamily="18" charset="0"/>
                <a:cs typeface="Tahoma"/>
              </a:rPr>
              <a:t>fix</a:t>
            </a:r>
            <a:endParaRPr lang="it-IT" sz="2400" dirty="0">
              <a:solidFill>
                <a:srgbClr val="003366"/>
              </a:solidFill>
              <a:latin typeface="Cambria" panose="02040503050406030204" pitchFamily="18" charset="0"/>
              <a:cs typeface="Tahoma"/>
            </a:endParaRPr>
          </a:p>
          <a:p>
            <a:pPr marL="800100" lvl="1" indent="-342900">
              <a:spcBef>
                <a:spcPct val="0"/>
              </a:spcBef>
              <a:buSzPct val="100000"/>
              <a:buFont typeface="Wingdings" panose="05000000000000000000" pitchFamily="2" charset="2"/>
              <a:buChar char="§"/>
              <a:defRPr/>
            </a:pPr>
            <a:r>
              <a:rPr lang="it-IT" sz="2400" dirty="0">
                <a:solidFill>
                  <a:srgbClr val="003366"/>
                </a:solidFill>
                <a:latin typeface="Cambria" panose="02040503050406030204" pitchFamily="18" charset="0"/>
                <a:cs typeface="Tahoma"/>
              </a:rPr>
              <a:t>Governance is critical for </a:t>
            </a:r>
            <a:r>
              <a:rPr lang="it-IT" sz="2400" dirty="0">
                <a:solidFill>
                  <a:srgbClr val="003366"/>
                </a:solidFill>
                <a:latin typeface="Cambria" panose="02040503050406030204" pitchFamily="18" charset="0"/>
                <a:cs typeface="Tahoma"/>
              </a:rPr>
              <a:t> a Security </a:t>
            </a:r>
            <a:r>
              <a:rPr lang="it-IT" sz="2400" dirty="0">
                <a:solidFill>
                  <a:srgbClr val="003366"/>
                </a:solidFill>
                <a:latin typeface="Cambria" panose="02040503050406030204" pitchFamily="18" charset="0"/>
                <a:cs typeface="Tahoma"/>
              </a:rPr>
              <a:t>Management System </a:t>
            </a:r>
            <a:r>
              <a:rPr lang="it-IT" sz="2400" dirty="0">
                <a:solidFill>
                  <a:srgbClr val="003366"/>
                </a:solidFill>
                <a:latin typeface="Cambria" panose="02040503050406030204" pitchFamily="18" charset="0"/>
                <a:cs typeface="Tahoma"/>
              </a:rPr>
              <a:t>to be efficient</a:t>
            </a:r>
            <a:endParaRPr lang="it-IT" sz="2400" dirty="0">
              <a:solidFill>
                <a:srgbClr val="003366"/>
              </a:solidFill>
              <a:latin typeface="Cambria" panose="02040503050406030204" pitchFamily="18" charset="0"/>
              <a:cs typeface="Tahoma"/>
            </a:endParaRPr>
          </a:p>
          <a:p>
            <a:pPr marL="800100" lvl="1" indent="-342900">
              <a:spcBef>
                <a:spcPct val="0"/>
              </a:spcBef>
              <a:buSzPct val="100000"/>
              <a:buFont typeface="Wingdings" panose="05000000000000000000" pitchFamily="2" charset="2"/>
              <a:buChar char="§"/>
              <a:defRPr/>
            </a:pPr>
            <a:r>
              <a:rPr lang="en-US" sz="2400" dirty="0">
                <a:solidFill>
                  <a:srgbClr val="003366"/>
                </a:solidFill>
                <a:latin typeface="Cambria" panose="02040503050406030204" pitchFamily="18" charset="0"/>
                <a:cs typeface="Tahoma"/>
              </a:rPr>
              <a:t>Not prevent an event, when </a:t>
            </a:r>
            <a:r>
              <a:rPr lang="en-US" sz="2400" dirty="0">
                <a:solidFill>
                  <a:srgbClr val="003366"/>
                </a:solidFill>
                <a:latin typeface="Cambria" panose="02040503050406030204" pitchFamily="18" charset="0"/>
                <a:cs typeface="Tahoma"/>
              </a:rPr>
              <a:t>there is a </a:t>
            </a:r>
            <a:r>
              <a:rPr lang="en-US" sz="2400" dirty="0">
                <a:solidFill>
                  <a:srgbClr val="003366"/>
                </a:solidFill>
                <a:latin typeface="Cambria" panose="02040503050406030204" pitchFamily="18" charset="0"/>
                <a:cs typeface="Tahoma"/>
              </a:rPr>
              <a:t>legal duty exists to prevent it, is equivalent to causing it </a:t>
            </a:r>
          </a:p>
          <a:p>
            <a:pPr marL="800100" lvl="1" indent="-342900">
              <a:spcBef>
                <a:spcPct val="0"/>
              </a:spcBef>
              <a:buSzPct val="100000"/>
              <a:buFont typeface="Wingdings" panose="05000000000000000000" pitchFamily="2" charset="2"/>
              <a:buChar char="§"/>
              <a:defRPr/>
            </a:pPr>
            <a:r>
              <a:rPr lang="en-US" sz="2400" dirty="0">
                <a:solidFill>
                  <a:srgbClr val="003366"/>
                </a:solidFill>
                <a:latin typeface="Cambria" panose="02040503050406030204" pitchFamily="18" charset="0"/>
                <a:cs typeface="Tahoma"/>
              </a:rPr>
              <a:t>Liability is based on what </a:t>
            </a:r>
            <a:r>
              <a:rPr lang="en-US" sz="2400" dirty="0">
                <a:solidFill>
                  <a:srgbClr val="003366"/>
                </a:solidFill>
                <a:latin typeface="Cambria" panose="02040503050406030204" pitchFamily="18" charset="0"/>
                <a:cs typeface="Tahoma"/>
              </a:rPr>
              <a:t>organisations </a:t>
            </a:r>
            <a:r>
              <a:rPr lang="en-US" sz="2400" dirty="0">
                <a:solidFill>
                  <a:srgbClr val="003366"/>
                </a:solidFill>
                <a:latin typeface="Cambria" panose="02040503050406030204" pitchFamily="18" charset="0"/>
                <a:cs typeface="Tahoma"/>
              </a:rPr>
              <a:t>do before – not after – a security breach;</a:t>
            </a:r>
          </a:p>
          <a:p>
            <a:pPr marL="800100" lvl="1" indent="-342900">
              <a:spcBef>
                <a:spcPct val="0"/>
              </a:spcBef>
              <a:buSzPct val="100000"/>
              <a:buFont typeface="Wingdings" panose="05000000000000000000" pitchFamily="2" charset="2"/>
              <a:buChar char="§"/>
              <a:defRPr/>
            </a:pPr>
            <a:r>
              <a:rPr lang="en-US" sz="2400" dirty="0">
                <a:solidFill>
                  <a:srgbClr val="003366"/>
                </a:solidFill>
                <a:latin typeface="Cambria" panose="02040503050406030204" pitchFamily="18" charset="0"/>
                <a:cs typeface="Tahoma"/>
              </a:rPr>
              <a:t>Compliance and diligence cannot be delegated</a:t>
            </a:r>
          </a:p>
          <a:p>
            <a:pPr marL="800100" lvl="1" indent="-342900">
              <a:spcBef>
                <a:spcPct val="0"/>
              </a:spcBef>
              <a:buSzPct val="100000"/>
              <a:buFont typeface="Wingdings" panose="05000000000000000000" pitchFamily="2" charset="2"/>
              <a:buChar char="§"/>
              <a:defRPr/>
            </a:pPr>
            <a:r>
              <a:rPr lang="en-US" sz="2400" dirty="0">
                <a:solidFill>
                  <a:srgbClr val="003366"/>
                </a:solidFill>
                <a:latin typeface="Cambria" panose="02040503050406030204" pitchFamily="18" charset="0"/>
                <a:cs typeface="Tahoma"/>
              </a:rPr>
              <a:t>Due diligence must always be </a:t>
            </a:r>
            <a:r>
              <a:rPr lang="en-US" sz="2400" dirty="0">
                <a:solidFill>
                  <a:srgbClr val="003366"/>
                </a:solidFill>
                <a:latin typeface="Cambria" panose="02040503050406030204" pitchFamily="18" charset="0"/>
                <a:cs typeface="Tahoma"/>
              </a:rPr>
              <a:t>proven by evidence.</a:t>
            </a:r>
            <a:endParaRPr lang="it-IT" sz="2400" dirty="0">
              <a:solidFill>
                <a:srgbClr val="003366"/>
              </a:solidFill>
              <a:latin typeface="Cambria" panose="02040503050406030204" pitchFamily="18" charset="0"/>
              <a:cs typeface="Tahoma"/>
            </a:endParaRPr>
          </a:p>
        </p:txBody>
      </p:sp>
      <p:sp>
        <p:nvSpPr>
          <p:cNvPr id="12292" name="Segnaposto numero diapositiva 3"/>
          <p:cNvSpPr>
            <a:spLocks noGrp="1"/>
          </p:cNvSpPr>
          <p:nvPr>
            <p:ph type="sldNum" sz="quarter" idx="4294967295"/>
          </p:nvPr>
        </p:nvSpPr>
        <p:spPr/>
        <p:txBody>
          <a:bodyPr/>
          <a:lstStyle/>
          <a:p>
            <a:pPr>
              <a:defRPr/>
            </a:pPr>
            <a:fld id="{9155B1F9-3F1E-47B3-BBDA-E16D8B8BA1F0}" type="slidenum">
              <a:rPr lang="it-IT" smtClean="0">
                <a:latin typeface="Verdana" pitchFamily="34" charset="0"/>
                <a:ea typeface="ＭＳ Ｐゴシック" pitchFamily="34" charset="-128"/>
              </a:rPr>
              <a:pPr>
                <a:defRPr/>
              </a:pPr>
              <a:t>22</a:t>
            </a:fld>
            <a:endParaRPr lang="it-IT">
              <a:latin typeface="Verdana" pitchFamily="34" charset="0"/>
              <a:ea typeface="ＭＳ Ｐゴシック" pitchFamily="34" charset="-128"/>
            </a:endParaRPr>
          </a:p>
        </p:txBody>
      </p:sp>
      <p:pic>
        <p:nvPicPr>
          <p:cNvPr id="81922" name="Picture 2" descr="http://necessaryandpropergovt.files.wordpress.com/2013/07/responsibility-ahead.png">
            <a:hlinkClick r:id="rId2"/>
          </p:cNvPr>
          <p:cNvPicPr>
            <a:picLocks noChangeAspect="1" noChangeArrowheads="1"/>
          </p:cNvPicPr>
          <p:nvPr/>
        </p:nvPicPr>
        <p:blipFill>
          <a:blip r:embed="rId3" cstate="print"/>
          <a:srcRect/>
          <a:stretch>
            <a:fillRect/>
          </a:stretch>
        </p:blipFill>
        <p:spPr bwMode="auto">
          <a:xfrm>
            <a:off x="7772400" y="2057401"/>
            <a:ext cx="2321006" cy="2507755"/>
          </a:xfrm>
          <a:prstGeom prst="rect">
            <a:avLst/>
          </a:prstGeom>
          <a:noFill/>
          <a:effectLst>
            <a:outerShdw blurRad="50800" dist="381000" dir="2700000" algn="tl" rotWithShape="0">
              <a:prstClr val="black">
                <a:alpha val="40000"/>
              </a:prstClr>
            </a:outerShdw>
          </a:effectLst>
          <a:scene3d>
            <a:camera prst="orthographicFront"/>
            <a:lightRig rig="sunset" dir="t">
              <a:rot lat="0" lon="0" rev="3600000"/>
            </a:lightRig>
          </a:scene3d>
          <a:sp3d prstMaterial="metal">
            <a:bevelT w="260350" h="88900"/>
          </a:sp3d>
        </p:spPr>
      </p:pic>
    </p:spTree>
    <p:extLst>
      <p:ext uri="{BB962C8B-B14F-4D97-AF65-F5344CB8AC3E}">
        <p14:creationId xmlns:p14="http://schemas.microsoft.com/office/powerpoint/2010/main" val="5490943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981200" y="457200"/>
            <a:ext cx="8153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r>
              <a:rPr lang="en-US" sz="2600" b="1" dirty="0">
                <a:solidFill>
                  <a:srgbClr val="003366"/>
                </a:solidFill>
                <a:latin typeface="Tahoma" pitchFamily="34" charset="0"/>
              </a:rPr>
              <a:t>Conclusions</a:t>
            </a:r>
            <a:endParaRPr lang="en-US" sz="2000" b="1" dirty="0">
              <a:solidFill>
                <a:srgbClr val="003366"/>
              </a:solidFill>
              <a:latin typeface="Tahoma" pitchFamily="34" charset="0"/>
            </a:endParaRPr>
          </a:p>
        </p:txBody>
      </p:sp>
      <p:sp>
        <p:nvSpPr>
          <p:cNvPr id="7" name="TextBox 8"/>
          <p:cNvSpPr txBox="1"/>
          <p:nvPr/>
        </p:nvSpPr>
        <p:spPr>
          <a:xfrm>
            <a:off x="1905001" y="1143000"/>
            <a:ext cx="8381999" cy="4524315"/>
          </a:xfrm>
          <a:prstGeom prst="rect">
            <a:avLst/>
          </a:prstGeom>
          <a:noFill/>
        </p:spPr>
        <p:txBody>
          <a:bodyPr wrap="square" rtlCol="0">
            <a:spAutoFit/>
          </a:bodyPr>
          <a:lstStyle/>
          <a:p>
            <a:pPr marL="342900" indent="-342900">
              <a:buSzPct val="100000"/>
              <a:buFont typeface="Wingdings" panose="05000000000000000000" pitchFamily="2" charset="2"/>
              <a:buChar char="§"/>
            </a:pPr>
            <a:r>
              <a:rPr lang="en-US" sz="2400" dirty="0">
                <a:solidFill>
                  <a:srgbClr val="003366"/>
                </a:solidFill>
                <a:latin typeface="Cambria" panose="02040503050406030204" pitchFamily="18" charset="0"/>
                <a:cs typeface="Tahoma"/>
              </a:rPr>
              <a:t>CANSO believes that Information Security in civil aviation should be demystified and reverted to a consistent operational concept in which:</a:t>
            </a:r>
          </a:p>
          <a:p>
            <a:pPr marL="800100" lvl="1" indent="-342900">
              <a:buSzPct val="100000"/>
              <a:buFont typeface="Wingdings" panose="05000000000000000000" pitchFamily="2" charset="2"/>
              <a:buChar char="§"/>
            </a:pPr>
            <a:r>
              <a:rPr lang="en-US" sz="2400" dirty="0" smtClean="0">
                <a:solidFill>
                  <a:srgbClr val="003366"/>
                </a:solidFill>
                <a:latin typeface="Cambria" panose="02040503050406030204" pitchFamily="18" charset="0"/>
                <a:cs typeface="Tahoma"/>
              </a:rPr>
              <a:t>Synergy </a:t>
            </a:r>
            <a:r>
              <a:rPr lang="en-US" sz="2400" dirty="0">
                <a:solidFill>
                  <a:srgbClr val="003366"/>
                </a:solidFill>
                <a:latin typeface="Cambria" panose="02040503050406030204" pitchFamily="18" charset="0"/>
                <a:cs typeface="Tahoma"/>
              </a:rPr>
              <a:t>should be a primary value </a:t>
            </a:r>
            <a:r>
              <a:rPr lang="en-US" sz="2400" dirty="0">
                <a:solidFill>
                  <a:srgbClr val="003366"/>
                </a:solidFill>
                <a:latin typeface="Cambria" panose="02040503050406030204" pitchFamily="18" charset="0"/>
                <a:cs typeface="Tahoma"/>
                <a:sym typeface="Wingdings" panose="05000000000000000000" pitchFamily="2" charset="2"/>
              </a:rPr>
              <a:t>public/private partnership;</a:t>
            </a:r>
          </a:p>
          <a:p>
            <a:pPr marL="800100" lvl="1" indent="-342900">
              <a:buSzPct val="100000"/>
              <a:buFont typeface="Wingdings" panose="05000000000000000000" pitchFamily="2" charset="2"/>
              <a:buChar char="§"/>
            </a:pPr>
            <a:r>
              <a:rPr lang="en-US" sz="2400" dirty="0">
                <a:solidFill>
                  <a:srgbClr val="003366"/>
                </a:solidFill>
                <a:latin typeface="Cambria" panose="02040503050406030204" pitchFamily="18" charset="0"/>
                <a:cs typeface="Tahoma"/>
                <a:sym typeface="Wingdings" panose="05000000000000000000" pitchFamily="2" charset="2"/>
              </a:rPr>
              <a:t>Rules are clearly defined and defragmented;</a:t>
            </a:r>
          </a:p>
          <a:p>
            <a:pPr marL="800100" lvl="1" indent="-342900">
              <a:buSzPct val="100000"/>
              <a:buFont typeface="Wingdings" panose="05000000000000000000" pitchFamily="2" charset="2"/>
              <a:buChar char="§"/>
            </a:pPr>
            <a:r>
              <a:rPr lang="en-US" sz="2400" dirty="0">
                <a:solidFill>
                  <a:srgbClr val="003366"/>
                </a:solidFill>
                <a:latin typeface="Cambria" panose="02040503050406030204" pitchFamily="18" charset="0"/>
                <a:cs typeface="Tahoma"/>
                <a:sym typeface="Wingdings" panose="05000000000000000000" pitchFamily="2" charset="2"/>
              </a:rPr>
              <a:t>Strategies are defined, made sustainable and cost-effective </a:t>
            </a:r>
            <a:r>
              <a:rPr lang="en-US" sz="2400" dirty="0">
                <a:solidFill>
                  <a:srgbClr val="003366"/>
                </a:solidFill>
                <a:latin typeface="Cambria" panose="02040503050406030204" pitchFamily="18" charset="0"/>
                <a:cs typeface="Tahoma"/>
                <a:sym typeface="Wingdings" panose="05000000000000000000" pitchFamily="2" charset="2"/>
              </a:rPr>
              <a:t>based on a risk-based </a:t>
            </a:r>
            <a:r>
              <a:rPr lang="en-US" sz="2400" dirty="0">
                <a:solidFill>
                  <a:srgbClr val="003366"/>
                </a:solidFill>
                <a:latin typeface="Cambria" panose="02040503050406030204" pitchFamily="18" charset="0"/>
                <a:cs typeface="Tahoma"/>
                <a:sym typeface="Wingdings" panose="05000000000000000000" pitchFamily="2" charset="2"/>
              </a:rPr>
              <a:t>approach;</a:t>
            </a:r>
          </a:p>
          <a:p>
            <a:pPr marL="800100" lvl="1" indent="-342900">
              <a:buSzPct val="100000"/>
              <a:buFont typeface="Wingdings" panose="05000000000000000000" pitchFamily="2" charset="2"/>
              <a:buChar char="§"/>
            </a:pPr>
            <a:r>
              <a:rPr lang="en-US" sz="2400" dirty="0">
                <a:solidFill>
                  <a:srgbClr val="003366"/>
                </a:solidFill>
                <a:latin typeface="Cambria" panose="02040503050406030204" pitchFamily="18" charset="0"/>
                <a:cs typeface="Tahoma"/>
                <a:sym typeface="Wingdings" panose="05000000000000000000" pitchFamily="2" charset="2"/>
              </a:rPr>
              <a:t>Funding </a:t>
            </a:r>
            <a:r>
              <a:rPr lang="en-US" sz="2400" dirty="0">
                <a:solidFill>
                  <a:srgbClr val="003366"/>
                </a:solidFill>
                <a:latin typeface="Cambria" panose="02040503050406030204" pitchFamily="18" charset="0"/>
                <a:cs typeface="Tahoma"/>
                <a:sym typeface="Wingdings" panose="05000000000000000000" pitchFamily="2" charset="2"/>
              </a:rPr>
              <a:t>is essential and thus provided;</a:t>
            </a:r>
            <a:endParaRPr lang="en-US" sz="2400" dirty="0">
              <a:solidFill>
                <a:srgbClr val="003366"/>
              </a:solidFill>
              <a:latin typeface="Cambria" panose="02040503050406030204" pitchFamily="18" charset="0"/>
              <a:cs typeface="Tahoma"/>
              <a:sym typeface="Wingdings" panose="05000000000000000000" pitchFamily="2" charset="2"/>
            </a:endParaRPr>
          </a:p>
          <a:p>
            <a:pPr marL="800100" lvl="1" indent="-342900">
              <a:buSzPct val="100000"/>
              <a:buFont typeface="Wingdings" panose="05000000000000000000" pitchFamily="2" charset="2"/>
              <a:buChar char="§"/>
            </a:pPr>
            <a:r>
              <a:rPr lang="en-US" sz="2400" dirty="0">
                <a:solidFill>
                  <a:srgbClr val="003366"/>
                </a:solidFill>
                <a:latin typeface="Cambria" panose="02040503050406030204" pitchFamily="18" charset="0"/>
                <a:cs typeface="Tahoma"/>
                <a:sym typeface="Wingdings" panose="05000000000000000000" pitchFamily="2" charset="2"/>
              </a:rPr>
              <a:t>Critical factors are identified and involved (e.g. non-aeronautical entities, such as telco and energy)</a:t>
            </a:r>
          </a:p>
          <a:p>
            <a:pPr marL="800100" lvl="1" indent="-342900">
              <a:buSzPct val="100000"/>
              <a:buFont typeface="Wingdings" panose="05000000000000000000" pitchFamily="2" charset="2"/>
              <a:buChar char="§"/>
            </a:pPr>
            <a:r>
              <a:rPr lang="en-US" sz="2400" dirty="0">
                <a:solidFill>
                  <a:srgbClr val="003366"/>
                </a:solidFill>
                <a:latin typeface="Cambria" panose="02040503050406030204" pitchFamily="18" charset="0"/>
                <a:cs typeface="Tahoma"/>
                <a:sym typeface="Wingdings" panose="05000000000000000000" pitchFamily="2" charset="2"/>
              </a:rPr>
              <a:t>Human factor is definitely understood and </a:t>
            </a:r>
            <a:r>
              <a:rPr lang="en-US" sz="2400" dirty="0" smtClean="0">
                <a:solidFill>
                  <a:srgbClr val="003366"/>
                </a:solidFill>
                <a:latin typeface="Cambria" panose="02040503050406030204" pitchFamily="18" charset="0"/>
                <a:cs typeface="Tahoma"/>
                <a:sym typeface="Wingdings" panose="05000000000000000000" pitchFamily="2" charset="2"/>
              </a:rPr>
              <a:t>addressed</a:t>
            </a:r>
            <a:endParaRPr lang="en-US" sz="2400" dirty="0">
              <a:solidFill>
                <a:srgbClr val="003366"/>
              </a:solidFill>
              <a:latin typeface="Cambria" panose="02040503050406030204" pitchFamily="18" charset="0"/>
              <a:cs typeface="Tahoma"/>
              <a:sym typeface="Wingdings" panose="05000000000000000000" pitchFamily="2" charset="2"/>
            </a:endParaRPr>
          </a:p>
        </p:txBody>
      </p:sp>
    </p:spTree>
    <p:extLst>
      <p:ext uri="{BB962C8B-B14F-4D97-AF65-F5344CB8AC3E}">
        <p14:creationId xmlns:p14="http://schemas.microsoft.com/office/powerpoint/2010/main" val="37214912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1"/>
          <p:cNvSpPr>
            <a:spLocks noGrp="1"/>
          </p:cNvSpPr>
          <p:nvPr>
            <p:ph type="title"/>
          </p:nvPr>
        </p:nvSpPr>
        <p:spPr/>
        <p:txBody>
          <a:bodyPr/>
          <a:lstStyle/>
          <a:p>
            <a:r>
              <a:rPr lang="de-DE" altLang="de-DE" dirty="0" smtClean="0"/>
              <a:t>Cyber </a:t>
            </a:r>
            <a:r>
              <a:rPr lang="de-DE" altLang="de-DE" dirty="0" err="1" smtClean="0"/>
              <a:t>Attack</a:t>
            </a:r>
            <a:endParaRPr lang="de-DE" altLang="de-DE" dirty="0" smtClean="0"/>
          </a:p>
        </p:txBody>
      </p:sp>
      <p:pic>
        <p:nvPicPr>
          <p:cNvPr id="77827" name="Inhaltsplatzhalt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0" y="1141139"/>
            <a:ext cx="5283200" cy="5360987"/>
          </a:xfrm>
        </p:spPr>
      </p:pic>
      <p:sp>
        <p:nvSpPr>
          <p:cNvPr id="77829" name="Foliennummernplatzhalt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mj-lt"/>
              <a:buNone/>
            </a:pPr>
            <a:fld id="{0D238A96-3EBD-44F0-8791-6A2E167EB6FD}" type="slidenum">
              <a:rPr lang="de-DE" altLang="de-DE" sz="1200" smtClean="0"/>
              <a:pPr>
                <a:spcBef>
                  <a:spcPct val="0"/>
                </a:spcBef>
                <a:buFont typeface="+mj-lt"/>
                <a:buNone/>
              </a:pPr>
              <a:t>24</a:t>
            </a:fld>
            <a:endParaRPr lang="de-DE" altLang="de-DE" sz="12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el 1"/>
          <p:cNvSpPr>
            <a:spLocks noGrp="1"/>
          </p:cNvSpPr>
          <p:nvPr>
            <p:ph type="title"/>
          </p:nvPr>
        </p:nvSpPr>
        <p:spPr/>
        <p:txBody>
          <a:bodyPr/>
          <a:lstStyle/>
          <a:p>
            <a:r>
              <a:rPr lang="de-DE" altLang="de-DE" dirty="0" err="1" smtClean="0"/>
              <a:t>Attacks</a:t>
            </a:r>
            <a:endParaRPr lang="de-DE" altLang="de-DE" dirty="0" smtClean="0"/>
          </a:p>
        </p:txBody>
      </p:sp>
      <p:pic>
        <p:nvPicPr>
          <p:cNvPr id="78851" name="Inhaltsplatzhalt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38425" y="1755775"/>
            <a:ext cx="6048375" cy="3425825"/>
          </a:xfrm>
        </p:spPr>
      </p:pic>
      <p:sp>
        <p:nvSpPr>
          <p:cNvPr id="78853" name="Foliennummernplatzhalt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mj-lt"/>
              <a:buNone/>
            </a:pPr>
            <a:fld id="{E6AB8369-D7D6-4BAB-A6C8-40A9357FD51F}" type="slidenum">
              <a:rPr lang="de-DE" altLang="de-DE" sz="1200" smtClean="0"/>
              <a:pPr>
                <a:spcBef>
                  <a:spcPct val="0"/>
                </a:spcBef>
                <a:buFont typeface="+mj-lt"/>
                <a:buNone/>
              </a:pPr>
              <a:t>25</a:t>
            </a:fld>
            <a:endParaRPr lang="de-DE" altLang="de-DE" sz="12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el 1"/>
          <p:cNvSpPr>
            <a:spLocks noGrp="1"/>
          </p:cNvSpPr>
          <p:nvPr>
            <p:ph type="title"/>
          </p:nvPr>
        </p:nvSpPr>
        <p:spPr/>
        <p:txBody>
          <a:bodyPr/>
          <a:lstStyle/>
          <a:p>
            <a:r>
              <a:rPr lang="de-DE" altLang="de-DE" dirty="0" err="1" smtClean="0"/>
              <a:t>Attacker</a:t>
            </a:r>
            <a:endParaRPr lang="de-DE" altLang="de-DE" dirty="0" smtClean="0"/>
          </a:p>
        </p:txBody>
      </p:sp>
      <p:pic>
        <p:nvPicPr>
          <p:cNvPr id="90115" name="Inhaltsplatzhalt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66813" y="1531938"/>
            <a:ext cx="8993187" cy="4824412"/>
          </a:xfrm>
        </p:spPr>
      </p:pic>
      <p:sp>
        <p:nvSpPr>
          <p:cNvPr id="90117" name="Foliennummernplatzhalt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mj-lt"/>
              <a:buNone/>
            </a:pPr>
            <a:fld id="{D8B95AAF-6BDE-4AB0-855F-1A7C44FDECA0}" type="slidenum">
              <a:rPr lang="de-DE" altLang="de-DE" sz="1200" smtClean="0"/>
              <a:pPr>
                <a:spcBef>
                  <a:spcPct val="0"/>
                </a:spcBef>
                <a:buFont typeface="+mj-lt"/>
                <a:buNone/>
              </a:pPr>
              <a:t>26</a:t>
            </a:fld>
            <a:endParaRPr lang="de-DE" altLang="de-DE" sz="12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el 1"/>
          <p:cNvSpPr>
            <a:spLocks noGrp="1"/>
          </p:cNvSpPr>
          <p:nvPr>
            <p:ph type="title"/>
          </p:nvPr>
        </p:nvSpPr>
        <p:spPr/>
        <p:txBody>
          <a:bodyPr/>
          <a:lstStyle/>
          <a:p>
            <a:r>
              <a:rPr lang="de-DE" altLang="de-DE" dirty="0" smtClean="0"/>
              <a:t>Awareness?</a:t>
            </a:r>
            <a:endParaRPr lang="de-DE" altLang="de-DE" dirty="0" smtClean="0"/>
          </a:p>
        </p:txBody>
      </p:sp>
      <p:sp>
        <p:nvSpPr>
          <p:cNvPr id="112645" name="Foliennummernplatzhalt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mj-lt"/>
              <a:buNone/>
            </a:pPr>
            <a:fld id="{C5C9F8A6-2904-4F24-9A6F-89F1D39BC3CF}" type="slidenum">
              <a:rPr lang="de-DE" altLang="de-DE" sz="1200" smtClean="0"/>
              <a:pPr>
                <a:spcBef>
                  <a:spcPct val="0"/>
                </a:spcBef>
                <a:buFont typeface="+mj-lt"/>
                <a:buNone/>
              </a:pPr>
              <a:t>27</a:t>
            </a:fld>
            <a:endParaRPr lang="de-DE" altLang="de-DE" sz="1200" smtClean="0"/>
          </a:p>
        </p:txBody>
      </p:sp>
      <p:pic>
        <p:nvPicPr>
          <p:cNvPr id="112646" name="Bild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879600"/>
            <a:ext cx="8137525" cy="401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el 1"/>
          <p:cNvSpPr>
            <a:spLocks noGrp="1"/>
          </p:cNvSpPr>
          <p:nvPr>
            <p:ph type="title"/>
          </p:nvPr>
        </p:nvSpPr>
        <p:spPr/>
        <p:txBody>
          <a:bodyPr/>
          <a:lstStyle/>
          <a:p>
            <a:r>
              <a:rPr lang="de-DE" altLang="de-DE" dirty="0" smtClean="0"/>
              <a:t>Awareness?</a:t>
            </a:r>
            <a:endParaRPr lang="de-DE" altLang="de-DE" dirty="0" smtClean="0"/>
          </a:p>
        </p:txBody>
      </p:sp>
      <p:sp>
        <p:nvSpPr>
          <p:cNvPr id="113669" name="Foliennummernplatzhalt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mj-lt"/>
              <a:buNone/>
            </a:pPr>
            <a:fld id="{D0A23808-47E3-4425-B156-16837F8A2F8B}" type="slidenum">
              <a:rPr lang="de-DE" altLang="de-DE" sz="1200" smtClean="0"/>
              <a:pPr>
                <a:spcBef>
                  <a:spcPct val="0"/>
                </a:spcBef>
                <a:buFont typeface="+mj-lt"/>
                <a:buNone/>
              </a:pPr>
              <a:t>28</a:t>
            </a:fld>
            <a:endParaRPr lang="de-DE" altLang="de-DE" sz="1200" smtClean="0"/>
          </a:p>
        </p:txBody>
      </p:sp>
      <p:pic>
        <p:nvPicPr>
          <p:cNvPr id="113670" name="Bild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4375" y="1844675"/>
            <a:ext cx="3459163"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1" name="Bild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7675" y="1038225"/>
            <a:ext cx="4310063"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3" name="Foliennummernplatzhalt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mj-lt"/>
              <a:buNone/>
            </a:pPr>
            <a:fld id="{755C0F67-C3C7-4C5B-A605-223A177D64C1}" type="slidenum">
              <a:rPr lang="de-DE" altLang="de-DE" sz="1200" smtClean="0"/>
              <a:pPr>
                <a:spcBef>
                  <a:spcPct val="0"/>
                </a:spcBef>
                <a:buFont typeface="+mj-lt"/>
                <a:buNone/>
              </a:pPr>
              <a:t>29</a:t>
            </a:fld>
            <a:endParaRPr lang="de-DE" altLang="de-DE" sz="1200" smtClean="0"/>
          </a:p>
        </p:txBody>
      </p:sp>
      <p:pic>
        <p:nvPicPr>
          <p:cNvPr id="114694" name="Bild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48075" y="1050925"/>
            <a:ext cx="489585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de-DE" dirty="0" smtClean="0"/>
              <a:t>Awareness?</a:t>
            </a:r>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r>
              <a:rPr lang="en-GB" altLang="de-DE" smtClean="0"/>
              <a:t>Legal framework </a:t>
            </a:r>
          </a:p>
        </p:txBody>
      </p:sp>
      <p:sp>
        <p:nvSpPr>
          <p:cNvPr id="3" name="Inhaltsplatzhalter 2"/>
          <p:cNvSpPr>
            <a:spLocks noGrp="1"/>
          </p:cNvSpPr>
          <p:nvPr>
            <p:ph idx="1"/>
          </p:nvPr>
        </p:nvSpPr>
        <p:spPr>
          <a:xfrm>
            <a:off x="1919288" y="1557338"/>
            <a:ext cx="8353425" cy="4514850"/>
          </a:xfrm>
        </p:spPr>
        <p:txBody>
          <a:bodyPr/>
          <a:lstStyle/>
          <a:p>
            <a:pPr marL="323850" indent="-287338">
              <a:spcAft>
                <a:spcPts val="1800"/>
              </a:spcAft>
              <a:defRPr/>
            </a:pPr>
            <a:r>
              <a:rPr lang="en-GB" sz="2400" b="1" dirty="0"/>
              <a:t>DFS</a:t>
            </a:r>
            <a:r>
              <a:rPr lang="en-GB" sz="2400" dirty="0"/>
              <a:t> </a:t>
            </a:r>
            <a:r>
              <a:rPr lang="en-GB" sz="2400" b="1" dirty="0"/>
              <a:t>Deutsche Flugsicherung GmbH </a:t>
            </a:r>
            <a:r>
              <a:rPr lang="en-GB" sz="2400" dirty="0"/>
              <a:t>is a limited liability company organised under private law.</a:t>
            </a:r>
          </a:p>
          <a:p>
            <a:pPr marL="323850" indent="-287338">
              <a:defRPr/>
            </a:pPr>
            <a:r>
              <a:rPr lang="en-GB" sz="2400" dirty="0"/>
              <a:t>The sole shareholder and thus owner of DFS is the German government. Shareholder rights are exercised by the Federal Ministry of Transport and Digital Infrastructure (BMVI). </a:t>
            </a:r>
          </a:p>
          <a:p>
            <a:pPr marL="323850" indent="-287338">
              <a:spcBef>
                <a:spcPts val="1800"/>
              </a:spcBef>
              <a:defRPr/>
            </a:pPr>
            <a:r>
              <a:rPr lang="en-GB" sz="2400" dirty="0"/>
              <a:t>Provisions concerning air navigation services are to be found in the </a:t>
            </a:r>
          </a:p>
          <a:p>
            <a:pPr marL="647550" lvl="1" indent="-287338">
              <a:spcAft>
                <a:spcPts val="0"/>
              </a:spcAft>
              <a:defRPr/>
            </a:pPr>
            <a:r>
              <a:rPr lang="en-GB" sz="2400" dirty="0"/>
              <a:t>Basic Law, Article 87d</a:t>
            </a:r>
          </a:p>
          <a:p>
            <a:pPr marL="647550" lvl="1" indent="-287338">
              <a:spcAft>
                <a:spcPts val="0"/>
              </a:spcAft>
              <a:defRPr/>
            </a:pPr>
            <a:r>
              <a:rPr lang="en-GB" sz="2400" dirty="0"/>
              <a:t>Aviation Act, Article 31b in conjunction with Article 27c</a:t>
            </a:r>
            <a:r>
              <a:rPr sz="2400" dirty="0"/>
              <a:t/>
            </a:r>
            <a:br>
              <a:rPr sz="2400" dirty="0"/>
            </a:br>
            <a:endParaRPr lang="en-GB" sz="2400" dirty="0"/>
          </a:p>
          <a:p>
            <a:pPr marL="323850" indent="-287338">
              <a:defRPr/>
            </a:pPr>
            <a:endParaRPr lang="en-GB" sz="2400" dirty="0"/>
          </a:p>
          <a:p>
            <a:pPr>
              <a:defRPr/>
            </a:pPr>
            <a:endParaRPr lang="en-GB" sz="2400" dirty="0"/>
          </a:p>
        </p:txBody>
      </p:sp>
      <p:sp>
        <p:nvSpPr>
          <p:cNvPr id="22532" name="Fußzeilenplatzhalt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altLang="de-DE" sz="1200" smtClean="0">
                <a:cs typeface="Arial" panose="020B0604020202020204" pitchFamily="34" charset="0"/>
              </a:rPr>
              <a:t>January 2018</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el 1"/>
          <p:cNvSpPr>
            <a:spLocks noGrp="1"/>
          </p:cNvSpPr>
          <p:nvPr>
            <p:ph type="title"/>
          </p:nvPr>
        </p:nvSpPr>
        <p:spPr/>
        <p:txBody>
          <a:bodyPr/>
          <a:lstStyle/>
          <a:p>
            <a:r>
              <a:rPr lang="de-DE" altLang="de-DE" dirty="0" smtClean="0"/>
              <a:t>Awareness?</a:t>
            </a:r>
            <a:endParaRPr lang="de-DE" altLang="de-DE" dirty="0" smtClean="0"/>
          </a:p>
        </p:txBody>
      </p:sp>
      <p:sp>
        <p:nvSpPr>
          <p:cNvPr id="119812" name="Datumsplatzhalt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altLang="de-DE" sz="1200" smtClean="0">
                <a:cs typeface="Arial" panose="020B0604020202020204" pitchFamily="34" charset="0"/>
              </a:rPr>
              <a:t>ZM/C 2018</a:t>
            </a:r>
          </a:p>
        </p:txBody>
      </p:sp>
      <p:sp>
        <p:nvSpPr>
          <p:cNvPr id="119813" name="Foliennummernplatzhalt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mj-lt"/>
              <a:buNone/>
            </a:pPr>
            <a:fld id="{BAA45B96-3C9C-4F7B-B939-5C6B9D8D1FDC}" type="slidenum">
              <a:rPr lang="de-DE" altLang="de-DE" sz="1200" smtClean="0"/>
              <a:pPr>
                <a:spcBef>
                  <a:spcPct val="0"/>
                </a:spcBef>
                <a:buFont typeface="+mj-lt"/>
                <a:buNone/>
              </a:pPr>
              <a:t>30</a:t>
            </a:fld>
            <a:endParaRPr lang="de-DE" altLang="de-DE" sz="1200" smtClean="0"/>
          </a:p>
        </p:txBody>
      </p:sp>
      <p:pic>
        <p:nvPicPr>
          <p:cNvPr id="119814" name="Grafik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8438" y="1549400"/>
            <a:ext cx="3863975"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Foliennummernplatzhalt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mj-lt"/>
              <a:buNone/>
            </a:pPr>
            <a:fld id="{218E920E-AEC5-4393-BF0F-97A880F2A3EE}" type="slidenum">
              <a:rPr lang="de-DE" altLang="de-DE" sz="1200" smtClean="0"/>
              <a:pPr>
                <a:spcBef>
                  <a:spcPct val="0"/>
                </a:spcBef>
                <a:buFont typeface="+mj-lt"/>
                <a:buNone/>
              </a:pPr>
              <a:t>31</a:t>
            </a:fld>
            <a:endParaRPr lang="de-DE" altLang="de-DE" sz="1200" smtClean="0"/>
          </a:p>
        </p:txBody>
      </p:sp>
      <p:pic>
        <p:nvPicPr>
          <p:cNvPr id="110598" name="Bild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0775" y="1778000"/>
            <a:ext cx="7380288"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de-DE" dirty="0" smtClean="0"/>
              <a:t>Awareness ?</a:t>
            </a:r>
            <a:endParaRPr lang="de-DE"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981200" y="457200"/>
            <a:ext cx="441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2000" b="1" dirty="0">
              <a:solidFill>
                <a:srgbClr val="003366"/>
              </a:solidFill>
              <a:latin typeface="Tahoma" pitchFamily="34" charset="0"/>
            </a:endParaRPr>
          </a:p>
        </p:txBody>
      </p:sp>
      <p:pic>
        <p:nvPicPr>
          <p:cNvPr id="7"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2256" y="990601"/>
            <a:ext cx="8671732" cy="4849146"/>
          </a:xfrm>
          <a:prstGeom prst="rect">
            <a:avLst/>
          </a:prstGeom>
        </p:spPr>
      </p:pic>
    </p:spTree>
    <p:extLst>
      <p:ext uri="{BB962C8B-B14F-4D97-AF65-F5344CB8AC3E}">
        <p14:creationId xmlns:p14="http://schemas.microsoft.com/office/powerpoint/2010/main" val="32317222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nl-NL" altLang="de-DE" dirty="0" smtClean="0">
                <a:solidFill>
                  <a:srgbClr val="002060"/>
                </a:solidFill>
              </a:rPr>
              <a:t>Some of my lessons learned ...</a:t>
            </a:r>
            <a:endParaRPr lang="en-GB" altLang="de-DE" dirty="0" smtClean="0">
              <a:solidFill>
                <a:srgbClr val="002060"/>
              </a:solidFill>
            </a:endParaRPr>
          </a:p>
        </p:txBody>
      </p:sp>
      <p:sp>
        <p:nvSpPr>
          <p:cNvPr id="3" name="Content Placeholder 2"/>
          <p:cNvSpPr>
            <a:spLocks noGrp="1"/>
          </p:cNvSpPr>
          <p:nvPr>
            <p:ph idx="1"/>
          </p:nvPr>
        </p:nvSpPr>
        <p:spPr/>
        <p:txBody>
          <a:bodyPr>
            <a:normAutofit fontScale="70000" lnSpcReduction="20000"/>
          </a:bodyPr>
          <a:lstStyle/>
          <a:p>
            <a:pPr>
              <a:defRPr/>
            </a:pPr>
            <a:r>
              <a:rPr lang="nl-NL" dirty="0" smtClean="0">
                <a:solidFill>
                  <a:srgbClr val="002060"/>
                </a:solidFill>
              </a:rPr>
              <a:t>The </a:t>
            </a:r>
            <a:r>
              <a:rPr lang="nl-NL" dirty="0" smtClean="0">
                <a:solidFill>
                  <a:srgbClr val="002060"/>
                </a:solidFill>
              </a:rPr>
              <a:t>importance of an effective and effiecient </a:t>
            </a:r>
            <a:r>
              <a:rPr lang="nl-NL" b="1" dirty="0" smtClean="0">
                <a:solidFill>
                  <a:srgbClr val="002060"/>
                </a:solidFill>
              </a:rPr>
              <a:t>Air Transport System </a:t>
            </a:r>
            <a:r>
              <a:rPr lang="nl-NL" dirty="0" smtClean="0">
                <a:solidFill>
                  <a:srgbClr val="002060"/>
                </a:solidFill>
              </a:rPr>
              <a:t>and </a:t>
            </a:r>
            <a:r>
              <a:rPr lang="nl-NL" dirty="0" smtClean="0">
                <a:solidFill>
                  <a:srgbClr val="002060"/>
                </a:solidFill>
              </a:rPr>
              <a:t>a supporting safe and efficient </a:t>
            </a:r>
            <a:r>
              <a:rPr lang="nl-NL" b="1" dirty="0" smtClean="0">
                <a:solidFill>
                  <a:srgbClr val="002060"/>
                </a:solidFill>
              </a:rPr>
              <a:t>Air </a:t>
            </a:r>
            <a:r>
              <a:rPr lang="nl-NL" b="1" dirty="0" smtClean="0">
                <a:solidFill>
                  <a:srgbClr val="002060"/>
                </a:solidFill>
              </a:rPr>
              <a:t>Navigation Service Provision </a:t>
            </a:r>
            <a:r>
              <a:rPr lang="nl-NL" dirty="0" smtClean="0">
                <a:solidFill>
                  <a:srgbClr val="002060"/>
                </a:solidFill>
              </a:rPr>
              <a:t>for </a:t>
            </a:r>
            <a:r>
              <a:rPr lang="nl-NL" dirty="0" smtClean="0">
                <a:solidFill>
                  <a:srgbClr val="002060"/>
                </a:solidFill>
              </a:rPr>
              <a:t>the economy, groth and prosperity of a country cannot be overstated.</a:t>
            </a:r>
          </a:p>
          <a:p>
            <a:pPr>
              <a:defRPr/>
            </a:pPr>
            <a:r>
              <a:rPr lang="nl-NL" dirty="0">
                <a:solidFill>
                  <a:srgbClr val="002060"/>
                </a:solidFill>
              </a:rPr>
              <a:t>Establishing and maintaining a good </a:t>
            </a:r>
            <a:r>
              <a:rPr lang="nl-NL" b="1" dirty="0">
                <a:solidFill>
                  <a:srgbClr val="002060"/>
                </a:solidFill>
              </a:rPr>
              <a:t>safety and security culture </a:t>
            </a:r>
            <a:r>
              <a:rPr lang="nl-NL" dirty="0">
                <a:solidFill>
                  <a:srgbClr val="002060"/>
                </a:solidFill>
              </a:rPr>
              <a:t>(including </a:t>
            </a:r>
            <a:r>
              <a:rPr lang="nl-NL" b="1" dirty="0">
                <a:solidFill>
                  <a:srgbClr val="002060"/>
                </a:solidFill>
              </a:rPr>
              <a:t>just culture </a:t>
            </a:r>
            <a:r>
              <a:rPr lang="nl-NL" dirty="0">
                <a:solidFill>
                  <a:srgbClr val="002060"/>
                </a:solidFill>
              </a:rPr>
              <a:t>principles), </a:t>
            </a:r>
            <a:r>
              <a:rPr lang="nl-NL" b="1" dirty="0">
                <a:solidFill>
                  <a:srgbClr val="002060"/>
                </a:solidFill>
              </a:rPr>
              <a:t>sharing and learning</a:t>
            </a:r>
            <a:r>
              <a:rPr lang="nl-NL" dirty="0">
                <a:solidFill>
                  <a:srgbClr val="002060"/>
                </a:solidFill>
              </a:rPr>
              <a:t>, </a:t>
            </a:r>
            <a:r>
              <a:rPr lang="nl-NL" dirty="0" smtClean="0">
                <a:solidFill>
                  <a:srgbClr val="002060"/>
                </a:solidFill>
              </a:rPr>
              <a:t>implementing and maintaining an appropriate </a:t>
            </a:r>
            <a:r>
              <a:rPr lang="nl-NL" b="1" dirty="0" smtClean="0">
                <a:solidFill>
                  <a:srgbClr val="002060"/>
                </a:solidFill>
              </a:rPr>
              <a:t>SMS</a:t>
            </a:r>
            <a:r>
              <a:rPr lang="nl-NL" dirty="0" smtClean="0">
                <a:solidFill>
                  <a:srgbClr val="002060"/>
                </a:solidFill>
              </a:rPr>
              <a:t> and </a:t>
            </a:r>
            <a:r>
              <a:rPr lang="nl-NL" b="1" dirty="0" smtClean="0">
                <a:solidFill>
                  <a:srgbClr val="002060"/>
                </a:solidFill>
              </a:rPr>
              <a:t>ISMS</a:t>
            </a:r>
            <a:r>
              <a:rPr lang="nl-NL" dirty="0" smtClean="0">
                <a:solidFill>
                  <a:srgbClr val="002060"/>
                </a:solidFill>
              </a:rPr>
              <a:t>, being </a:t>
            </a:r>
            <a:r>
              <a:rPr lang="nl-NL" dirty="0">
                <a:solidFill>
                  <a:srgbClr val="002060"/>
                </a:solidFill>
              </a:rPr>
              <a:t>aware of hazards and threats, will </a:t>
            </a:r>
            <a:r>
              <a:rPr lang="nl-NL" dirty="0" smtClean="0">
                <a:solidFill>
                  <a:srgbClr val="002060"/>
                </a:solidFill>
              </a:rPr>
              <a:t>increase your systems robustness and effectiveness.</a:t>
            </a:r>
            <a:endParaRPr lang="nl-NL" dirty="0">
              <a:solidFill>
                <a:srgbClr val="002060"/>
              </a:solidFill>
            </a:endParaRPr>
          </a:p>
          <a:p>
            <a:pPr>
              <a:defRPr/>
            </a:pPr>
            <a:r>
              <a:rPr lang="nl-NL" dirty="0" smtClean="0">
                <a:solidFill>
                  <a:srgbClr val="002060"/>
                </a:solidFill>
              </a:rPr>
              <a:t>A </a:t>
            </a:r>
            <a:r>
              <a:rPr lang="nl-NL" dirty="0" smtClean="0">
                <a:solidFill>
                  <a:srgbClr val="002060"/>
                </a:solidFill>
              </a:rPr>
              <a:t>robust </a:t>
            </a:r>
            <a:r>
              <a:rPr lang="nl-NL" dirty="0" smtClean="0">
                <a:solidFill>
                  <a:srgbClr val="002060"/>
                </a:solidFill>
              </a:rPr>
              <a:t>system and an effective on </a:t>
            </a:r>
            <a:r>
              <a:rPr lang="nl-NL" b="1" dirty="0" smtClean="0">
                <a:solidFill>
                  <a:srgbClr val="002060"/>
                </a:solidFill>
              </a:rPr>
              <a:t>trust</a:t>
            </a:r>
            <a:r>
              <a:rPr lang="nl-NL" dirty="0" smtClean="0">
                <a:solidFill>
                  <a:srgbClr val="002060"/>
                </a:solidFill>
              </a:rPr>
              <a:t> based </a:t>
            </a:r>
            <a:r>
              <a:rPr lang="nl-NL" b="1" dirty="0" smtClean="0">
                <a:solidFill>
                  <a:srgbClr val="002060"/>
                </a:solidFill>
              </a:rPr>
              <a:t>collaboration </a:t>
            </a:r>
            <a:r>
              <a:rPr lang="nl-NL" dirty="0" smtClean="0">
                <a:solidFill>
                  <a:srgbClr val="002060"/>
                </a:solidFill>
              </a:rPr>
              <a:t>is </a:t>
            </a:r>
            <a:r>
              <a:rPr lang="nl-NL" dirty="0" smtClean="0">
                <a:solidFill>
                  <a:srgbClr val="002060"/>
                </a:solidFill>
              </a:rPr>
              <a:t>crucial for the </a:t>
            </a:r>
            <a:r>
              <a:rPr lang="nl-NL" dirty="0" smtClean="0">
                <a:solidFill>
                  <a:srgbClr val="002060"/>
                </a:solidFill>
              </a:rPr>
              <a:t>desirable </a:t>
            </a:r>
            <a:r>
              <a:rPr lang="nl-NL" dirty="0" smtClean="0">
                <a:solidFill>
                  <a:srgbClr val="002060"/>
                </a:solidFill>
              </a:rPr>
              <a:t>high and safe performance of the ATM/ANS System and </a:t>
            </a:r>
            <a:r>
              <a:rPr lang="nl-NL" b="1" dirty="0" smtClean="0">
                <a:solidFill>
                  <a:srgbClr val="002060"/>
                </a:solidFill>
              </a:rPr>
              <a:t>key to success</a:t>
            </a:r>
            <a:r>
              <a:rPr lang="nl-NL" dirty="0" smtClean="0">
                <a:solidFill>
                  <a:srgbClr val="002060"/>
                </a:solidFill>
              </a:rPr>
              <a:t>. </a:t>
            </a:r>
            <a:r>
              <a:rPr lang="nl-NL" dirty="0" smtClean="0">
                <a:solidFill>
                  <a:srgbClr val="002060"/>
                </a:solidFill>
              </a:rPr>
              <a:t>(Hence a national and cross </a:t>
            </a:r>
            <a:r>
              <a:rPr lang="nl-NL" dirty="0" smtClean="0">
                <a:solidFill>
                  <a:srgbClr val="002060"/>
                </a:solidFill>
              </a:rPr>
              <a:t>national border initiative needs </a:t>
            </a:r>
            <a:r>
              <a:rPr lang="nl-NL" dirty="0" smtClean="0">
                <a:solidFill>
                  <a:srgbClr val="002060"/>
                </a:solidFill>
              </a:rPr>
              <a:t>a </a:t>
            </a:r>
            <a:r>
              <a:rPr lang="nl-NL" dirty="0" smtClean="0">
                <a:solidFill>
                  <a:srgbClr val="002060"/>
                </a:solidFill>
              </a:rPr>
              <a:t>good </a:t>
            </a:r>
            <a:r>
              <a:rPr lang="nl-NL" dirty="0" smtClean="0">
                <a:solidFill>
                  <a:srgbClr val="002060"/>
                </a:solidFill>
              </a:rPr>
              <a:t>Civil-Military, Civil-Civil </a:t>
            </a:r>
            <a:r>
              <a:rPr lang="nl-NL" dirty="0" smtClean="0">
                <a:solidFill>
                  <a:srgbClr val="002060"/>
                </a:solidFill>
              </a:rPr>
              <a:t>and Military-Military Collaboration</a:t>
            </a:r>
            <a:r>
              <a:rPr lang="nl-NL" dirty="0" smtClean="0">
                <a:solidFill>
                  <a:srgbClr val="002060"/>
                </a:solidFill>
              </a:rPr>
              <a:t>)</a:t>
            </a:r>
          </a:p>
          <a:p>
            <a:pPr>
              <a:defRPr/>
            </a:pPr>
            <a:r>
              <a:rPr lang="nl-NL" dirty="0" smtClean="0">
                <a:solidFill>
                  <a:srgbClr val="002060"/>
                </a:solidFill>
              </a:rPr>
              <a:t>Almost </a:t>
            </a:r>
            <a:r>
              <a:rPr lang="nl-NL" dirty="0" smtClean="0">
                <a:solidFill>
                  <a:srgbClr val="002060"/>
                </a:solidFill>
              </a:rPr>
              <a:t>irrespective of general or specific conditions prevailing today, at least at national level an </a:t>
            </a:r>
            <a:r>
              <a:rPr lang="nl-NL" b="1" dirty="0" smtClean="0">
                <a:solidFill>
                  <a:srgbClr val="002060"/>
                </a:solidFill>
              </a:rPr>
              <a:t>efficient</a:t>
            </a:r>
            <a:r>
              <a:rPr lang="nl-NL" dirty="0" smtClean="0">
                <a:solidFill>
                  <a:srgbClr val="002060"/>
                </a:solidFill>
              </a:rPr>
              <a:t> and </a:t>
            </a:r>
            <a:r>
              <a:rPr lang="nl-NL" b="1" dirty="0" smtClean="0">
                <a:solidFill>
                  <a:srgbClr val="002060"/>
                </a:solidFill>
              </a:rPr>
              <a:t>trustful cooperation </a:t>
            </a:r>
            <a:r>
              <a:rPr lang="nl-NL" dirty="0" smtClean="0">
                <a:solidFill>
                  <a:srgbClr val="002060"/>
                </a:solidFill>
              </a:rPr>
              <a:t>and continuous improvements are </a:t>
            </a:r>
            <a:r>
              <a:rPr lang="nl-NL" dirty="0" smtClean="0">
                <a:solidFill>
                  <a:srgbClr val="002060"/>
                </a:solidFill>
              </a:rPr>
              <a:t/>
            </a:r>
            <a:br>
              <a:rPr lang="nl-NL" dirty="0" smtClean="0">
                <a:solidFill>
                  <a:srgbClr val="002060"/>
                </a:solidFill>
              </a:rPr>
            </a:br>
            <a:r>
              <a:rPr lang="nl-NL" b="1" dirty="0" smtClean="0">
                <a:solidFill>
                  <a:srgbClr val="002060"/>
                </a:solidFill>
              </a:rPr>
              <a:t>feasible</a:t>
            </a:r>
            <a:r>
              <a:rPr lang="nl-NL" dirty="0" smtClean="0">
                <a:solidFill>
                  <a:srgbClr val="002060"/>
                </a:solidFill>
              </a:rPr>
              <a:t> and will pave the way also for successful cross border activities.</a:t>
            </a:r>
            <a:endParaRPr lang="nl-NL" dirty="0" smtClean="0">
              <a:solidFill>
                <a:srgbClr val="002060"/>
              </a:solidFill>
            </a:endParaRPr>
          </a:p>
        </p:txBody>
      </p:sp>
    </p:spTree>
    <p:extLst>
      <p:ext uri="{BB962C8B-B14F-4D97-AF65-F5344CB8AC3E}">
        <p14:creationId xmlns:p14="http://schemas.microsoft.com/office/powerpoint/2010/main" val="10217894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Thanks for the invitation</a:t>
            </a:r>
            <a:endParaRPr lang="nl-NL" dirty="0"/>
          </a:p>
        </p:txBody>
      </p:sp>
      <p:pic>
        <p:nvPicPr>
          <p:cNvPr id="11" name="Inhaltsplatzhalt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0465" y="1600200"/>
            <a:ext cx="9101610" cy="4114800"/>
          </a:xfrm>
        </p:spPr>
      </p:pic>
    </p:spTree>
    <p:extLst>
      <p:ext uri="{BB962C8B-B14F-4D97-AF65-F5344CB8AC3E}">
        <p14:creationId xmlns:p14="http://schemas.microsoft.com/office/powerpoint/2010/main" val="2368202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Statutory obligation of DFS </a:t>
            </a:r>
          </a:p>
        </p:txBody>
      </p:sp>
      <p:graphicFrame>
        <p:nvGraphicFramePr>
          <p:cNvPr id="9" name="Diagramm 8"/>
          <p:cNvGraphicFramePr/>
          <p:nvPr>
            <p:extLst/>
          </p:nvPr>
        </p:nvGraphicFramePr>
        <p:xfrm>
          <a:off x="2711624" y="1340768"/>
          <a:ext cx="6552728" cy="86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0" name="Diagramm 19"/>
          <p:cNvGraphicFramePr/>
          <p:nvPr>
            <p:extLst/>
          </p:nvPr>
        </p:nvGraphicFramePr>
        <p:xfrm>
          <a:off x="2711624" y="2348880"/>
          <a:ext cx="6552728" cy="4320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1" name="Diagramm 20"/>
          <p:cNvGraphicFramePr/>
          <p:nvPr>
            <p:extLst/>
          </p:nvPr>
        </p:nvGraphicFramePr>
        <p:xfrm>
          <a:off x="2711624" y="3212976"/>
          <a:ext cx="6552728" cy="260806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Textfeld 3"/>
          <p:cNvSpPr txBox="1"/>
          <p:nvPr/>
        </p:nvSpPr>
        <p:spPr>
          <a:xfrm>
            <a:off x="8686800" y="3352800"/>
            <a:ext cx="3048000" cy="584775"/>
          </a:xfrm>
          <a:prstGeom prst="rect">
            <a:avLst/>
          </a:prstGeom>
          <a:noFill/>
        </p:spPr>
        <p:txBody>
          <a:bodyPr wrap="square" rtlCol="0">
            <a:spAutoFit/>
          </a:bodyPr>
          <a:lstStyle/>
          <a:p>
            <a:r>
              <a:rPr lang="de-DE" sz="3200" dirty="0" err="1" smtClean="0">
                <a:solidFill>
                  <a:srgbClr val="00B050"/>
                </a:solidFill>
              </a:rPr>
              <a:t>Civil</a:t>
            </a:r>
            <a:r>
              <a:rPr lang="de-DE" sz="3200" dirty="0" smtClean="0">
                <a:solidFill>
                  <a:srgbClr val="00B050"/>
                </a:solidFill>
              </a:rPr>
              <a:t> </a:t>
            </a:r>
            <a:r>
              <a:rPr lang="de-DE" sz="3200" dirty="0" err="1" smtClean="0">
                <a:solidFill>
                  <a:srgbClr val="00B050"/>
                </a:solidFill>
              </a:rPr>
              <a:t>and</a:t>
            </a:r>
            <a:r>
              <a:rPr lang="de-DE" sz="3200" dirty="0" smtClean="0">
                <a:solidFill>
                  <a:srgbClr val="00B050"/>
                </a:solidFill>
              </a:rPr>
              <a:t> </a:t>
            </a:r>
            <a:r>
              <a:rPr lang="de-DE" sz="3200" dirty="0">
                <a:solidFill>
                  <a:srgbClr val="00B050"/>
                </a:solidFill>
              </a:rPr>
              <a:t>M</a:t>
            </a:r>
            <a:r>
              <a:rPr lang="de-DE" sz="3200" dirty="0" smtClean="0">
                <a:solidFill>
                  <a:srgbClr val="00B050"/>
                </a:solidFill>
              </a:rPr>
              <a:t>ilitary</a:t>
            </a:r>
            <a:endParaRPr lang="de-DE" sz="3200" dirty="0">
              <a:solidFill>
                <a:srgbClr val="00B050"/>
              </a:solidFill>
            </a:endParaRPr>
          </a:p>
        </p:txBody>
      </p:sp>
      <p:sp>
        <p:nvSpPr>
          <p:cNvPr id="8" name="Textfeld 7"/>
          <p:cNvSpPr txBox="1"/>
          <p:nvPr/>
        </p:nvSpPr>
        <p:spPr>
          <a:xfrm>
            <a:off x="8382000" y="4596825"/>
            <a:ext cx="3048000" cy="584775"/>
          </a:xfrm>
          <a:prstGeom prst="rect">
            <a:avLst/>
          </a:prstGeom>
          <a:noFill/>
        </p:spPr>
        <p:txBody>
          <a:bodyPr wrap="square" rtlCol="0">
            <a:spAutoFit/>
          </a:bodyPr>
          <a:lstStyle/>
          <a:p>
            <a:r>
              <a:rPr lang="de-DE" sz="3200" dirty="0" err="1" smtClean="0">
                <a:solidFill>
                  <a:srgbClr val="00B050"/>
                </a:solidFill>
              </a:rPr>
              <a:t>Civil</a:t>
            </a:r>
            <a:r>
              <a:rPr lang="de-DE" sz="3200" dirty="0" smtClean="0">
                <a:solidFill>
                  <a:srgbClr val="00B050"/>
                </a:solidFill>
              </a:rPr>
              <a:t> </a:t>
            </a:r>
            <a:r>
              <a:rPr lang="de-DE" sz="3200" dirty="0" err="1" smtClean="0">
                <a:solidFill>
                  <a:srgbClr val="00B050"/>
                </a:solidFill>
              </a:rPr>
              <a:t>and</a:t>
            </a:r>
            <a:r>
              <a:rPr lang="de-DE" sz="3200" dirty="0" smtClean="0">
                <a:solidFill>
                  <a:srgbClr val="00B050"/>
                </a:solidFill>
              </a:rPr>
              <a:t> </a:t>
            </a:r>
            <a:r>
              <a:rPr lang="de-DE" sz="3200" dirty="0">
                <a:solidFill>
                  <a:srgbClr val="00B050"/>
                </a:solidFill>
              </a:rPr>
              <a:t>M</a:t>
            </a:r>
            <a:r>
              <a:rPr lang="de-DE" sz="3200" dirty="0" smtClean="0">
                <a:solidFill>
                  <a:srgbClr val="00B050"/>
                </a:solidFill>
              </a:rPr>
              <a:t>ilitary</a:t>
            </a:r>
            <a:endParaRPr lang="de-DE" sz="3200" dirty="0">
              <a:solidFill>
                <a:srgbClr val="00B050"/>
              </a:solidFill>
            </a:endParaRPr>
          </a:p>
        </p:txBody>
      </p:sp>
    </p:spTree>
    <p:extLst>
      <p:ext uri="{BB962C8B-B14F-4D97-AF65-F5344CB8AC3E}">
        <p14:creationId xmlns:p14="http://schemas.microsoft.com/office/powerpoint/2010/main" val="96234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0" grpId="0">
        <p:bldAsOne/>
      </p:bldGraphic>
      <p:bldGraphic spid="21" grpId="0">
        <p:bldAsOne/>
      </p:bldGraphic>
      <p:bldP spid="4"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r>
              <a:rPr lang="en-GB" altLang="de-DE" smtClean="0"/>
              <a:t>DFS locations </a:t>
            </a:r>
          </a:p>
        </p:txBody>
      </p:sp>
      <p:sp>
        <p:nvSpPr>
          <p:cNvPr id="7" name="Inhaltsplatzhalter 3"/>
          <p:cNvSpPr>
            <a:spLocks noGrp="1"/>
          </p:cNvSpPr>
          <p:nvPr>
            <p:ph sz="half" idx="1"/>
          </p:nvPr>
        </p:nvSpPr>
        <p:spPr>
          <a:xfrm>
            <a:off x="1914525" y="1628775"/>
            <a:ext cx="3667125" cy="4378325"/>
          </a:xfrm>
        </p:spPr>
        <p:txBody>
          <a:bodyPr/>
          <a:lstStyle/>
          <a:p>
            <a:pPr eaLnBrk="1" hangingPunct="1">
              <a:spcBef>
                <a:spcPct val="0"/>
              </a:spcBef>
              <a:defRPr/>
            </a:pPr>
            <a:r>
              <a:rPr lang="en-GB" sz="1800" b="1" dirty="0"/>
              <a:t>Langen</a:t>
            </a:r>
            <a:r>
              <a:rPr lang="en-GB" sz="1800" dirty="0"/>
              <a:t>: Headquarters, Academy, Systems House and R&amp;D Centre</a:t>
            </a:r>
          </a:p>
          <a:p>
            <a:pPr eaLnBrk="1" hangingPunct="1">
              <a:spcBef>
                <a:spcPct val="0"/>
              </a:spcBef>
              <a:buFont typeface="Wingdings" pitchFamily="2" charset="2"/>
              <a:buNone/>
              <a:defRPr/>
            </a:pPr>
            <a:endParaRPr lang="en-GB" sz="1800" dirty="0"/>
          </a:p>
          <a:p>
            <a:pPr eaLnBrk="1" hangingPunct="1">
              <a:spcBef>
                <a:spcPct val="0"/>
              </a:spcBef>
              <a:defRPr/>
            </a:pPr>
            <a:r>
              <a:rPr lang="en-GB" sz="1800" b="1" dirty="0"/>
              <a:t>Control centres</a:t>
            </a:r>
            <a:r>
              <a:rPr lang="en-GB" sz="1800" dirty="0"/>
              <a:t>: </a:t>
            </a:r>
            <a:r>
              <a:rPr dirty="0"/>
              <a:t/>
            </a:r>
            <a:br>
              <a:rPr dirty="0"/>
            </a:br>
            <a:r>
              <a:rPr lang="en-GB" sz="1800" dirty="0"/>
              <a:t>Langen, Bremen, Munich, Karlsruhe</a:t>
            </a:r>
          </a:p>
          <a:p>
            <a:pPr marL="36000" indent="0" eaLnBrk="1" hangingPunct="1">
              <a:spcBef>
                <a:spcPct val="0"/>
              </a:spcBef>
              <a:buFont typeface="Arial" panose="020B0604020202020204" pitchFamily="34" charset="0"/>
              <a:buNone/>
              <a:defRPr/>
            </a:pPr>
            <a:endParaRPr lang="en-GB" sz="1800" dirty="0"/>
          </a:p>
          <a:p>
            <a:pPr eaLnBrk="1" hangingPunct="1">
              <a:spcBef>
                <a:spcPct val="0"/>
              </a:spcBef>
              <a:defRPr/>
            </a:pPr>
            <a:r>
              <a:rPr lang="en-GB" sz="1800" b="1" dirty="0"/>
              <a:t>16 Tower locations</a:t>
            </a:r>
            <a:r>
              <a:rPr dirty="0"/>
              <a:t/>
            </a:r>
            <a:br>
              <a:rPr dirty="0"/>
            </a:br>
            <a:endParaRPr lang="en-GB" sz="1800" dirty="0"/>
          </a:p>
          <a:p>
            <a:pPr eaLnBrk="1" hangingPunct="1">
              <a:spcBef>
                <a:spcPct val="0"/>
              </a:spcBef>
              <a:defRPr/>
            </a:pPr>
            <a:r>
              <a:rPr lang="en-GB" sz="1800" b="1" dirty="0"/>
              <a:t>AIS-C in Frankfurt-Rödelheim</a:t>
            </a:r>
          </a:p>
        </p:txBody>
      </p:sp>
      <p:grpSp>
        <p:nvGrpSpPr>
          <p:cNvPr id="24580" name="Gruppieren 74"/>
          <p:cNvGrpSpPr>
            <a:grpSpLocks/>
          </p:cNvGrpSpPr>
          <p:nvPr/>
        </p:nvGrpSpPr>
        <p:grpSpPr bwMode="auto">
          <a:xfrm>
            <a:off x="6167438" y="1279525"/>
            <a:ext cx="4392612" cy="4787900"/>
            <a:chOff x="4644008" y="1280195"/>
            <a:chExt cx="4392600" cy="4787872"/>
          </a:xfrm>
        </p:grpSpPr>
        <p:grpSp>
          <p:nvGrpSpPr>
            <p:cNvPr id="24582" name="Gruppieren 78"/>
            <p:cNvGrpSpPr>
              <a:grpSpLocks/>
            </p:cNvGrpSpPr>
            <p:nvPr/>
          </p:nvGrpSpPr>
          <p:grpSpPr bwMode="auto">
            <a:xfrm>
              <a:off x="4644008" y="1280195"/>
              <a:ext cx="3734436" cy="4787872"/>
              <a:chOff x="4644008" y="1280195"/>
              <a:chExt cx="3734436" cy="4787872"/>
            </a:xfrm>
          </p:grpSpPr>
          <p:grpSp>
            <p:nvGrpSpPr>
              <p:cNvPr id="24599" name="Gruppieren 95"/>
              <p:cNvGrpSpPr>
                <a:grpSpLocks/>
              </p:cNvGrpSpPr>
              <p:nvPr/>
            </p:nvGrpSpPr>
            <p:grpSpPr bwMode="auto">
              <a:xfrm>
                <a:off x="4644008" y="1280195"/>
                <a:ext cx="3595163" cy="4787872"/>
                <a:chOff x="4644008" y="1280195"/>
                <a:chExt cx="3595163" cy="4787872"/>
              </a:xfrm>
            </p:grpSpPr>
            <p:pic>
              <p:nvPicPr>
                <p:cNvPr id="24618" name="Grafik 1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280195"/>
                  <a:ext cx="3595163" cy="478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619" name="Gruppieren 115"/>
                <p:cNvGrpSpPr>
                  <a:grpSpLocks/>
                </p:cNvGrpSpPr>
                <p:nvPr/>
              </p:nvGrpSpPr>
              <p:grpSpPr bwMode="auto">
                <a:xfrm>
                  <a:off x="4729007" y="1775902"/>
                  <a:ext cx="3205675" cy="4008393"/>
                  <a:chOff x="4729007" y="1775902"/>
                  <a:chExt cx="3205675" cy="4008393"/>
                </a:xfrm>
              </p:grpSpPr>
              <p:grpSp>
                <p:nvGrpSpPr>
                  <p:cNvPr id="24620" name="Gruppieren 116"/>
                  <p:cNvGrpSpPr>
                    <a:grpSpLocks/>
                  </p:cNvGrpSpPr>
                  <p:nvPr/>
                </p:nvGrpSpPr>
                <p:grpSpPr bwMode="auto">
                  <a:xfrm>
                    <a:off x="4729007" y="1775902"/>
                    <a:ext cx="3205675" cy="4008393"/>
                    <a:chOff x="4729007" y="1775902"/>
                    <a:chExt cx="3205675" cy="4008393"/>
                  </a:xfrm>
                </p:grpSpPr>
                <p:grpSp>
                  <p:nvGrpSpPr>
                    <p:cNvPr id="24632" name="Gruppieren 128"/>
                    <p:cNvGrpSpPr>
                      <a:grpSpLocks/>
                    </p:cNvGrpSpPr>
                    <p:nvPr/>
                  </p:nvGrpSpPr>
                  <p:grpSpPr bwMode="auto">
                    <a:xfrm>
                      <a:off x="7385693" y="2420951"/>
                      <a:ext cx="393073" cy="410219"/>
                      <a:chOff x="7385693" y="2420951"/>
                      <a:chExt cx="393073" cy="410219"/>
                    </a:xfrm>
                  </p:grpSpPr>
                  <p:pic>
                    <p:nvPicPr>
                      <p:cNvPr id="24647" name="Grafik 14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5693" y="2420951"/>
                        <a:ext cx="262049" cy="325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48" name="Grafik 14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6717" y="2505318"/>
                        <a:ext cx="262049" cy="325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633" name="Grafik 12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2643" y="1775902"/>
                      <a:ext cx="262049" cy="325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4" name="Grafik 13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2071993"/>
                      <a:ext cx="262049" cy="325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5" name="Grafik 13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0927" y="2526370"/>
                      <a:ext cx="262049" cy="325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6" name="Grafik 13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4230" y="3213039"/>
                      <a:ext cx="262049" cy="325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7" name="Grafik 13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3499436"/>
                      <a:ext cx="262049" cy="325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8" name="Grafik 13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293187"/>
                      <a:ext cx="262049" cy="325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9" name="Grafik 13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4042" y="4474162"/>
                      <a:ext cx="262049" cy="325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40" name="Grafik 13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1180" y="4845658"/>
                      <a:ext cx="262049" cy="325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41" name="Grafik 13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9131" y="3879258"/>
                      <a:ext cx="262049" cy="325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42" name="Grafik 13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3539018"/>
                      <a:ext cx="262049" cy="325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43" name="Grafik 13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9007" y="3239466"/>
                      <a:ext cx="262049" cy="325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44" name="Grafik 14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6091" y="2852999"/>
                      <a:ext cx="262049" cy="325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45" name="Grafik 14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2633" y="3402760"/>
                      <a:ext cx="262049" cy="325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46" name="Grafik 14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9632" y="5458443"/>
                      <a:ext cx="262049" cy="325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621" name="Gruppieren 117"/>
                  <p:cNvGrpSpPr>
                    <a:grpSpLocks/>
                  </p:cNvGrpSpPr>
                  <p:nvPr/>
                </p:nvGrpSpPr>
                <p:grpSpPr bwMode="auto">
                  <a:xfrm>
                    <a:off x="5477272" y="2301924"/>
                    <a:ext cx="1794422" cy="3340299"/>
                    <a:chOff x="5477272" y="2301924"/>
                    <a:chExt cx="1794422" cy="3340299"/>
                  </a:xfrm>
                </p:grpSpPr>
                <p:grpSp>
                  <p:nvGrpSpPr>
                    <p:cNvPr id="24622" name="Gruppieren 118"/>
                    <p:cNvGrpSpPr>
                      <a:grpSpLocks/>
                    </p:cNvGrpSpPr>
                    <p:nvPr/>
                  </p:nvGrpSpPr>
                  <p:grpSpPr bwMode="auto">
                    <a:xfrm>
                      <a:off x="5477272" y="4476154"/>
                      <a:ext cx="530560" cy="160935"/>
                      <a:chOff x="5477272" y="4476154"/>
                      <a:chExt cx="530560" cy="160935"/>
                    </a:xfrm>
                  </p:grpSpPr>
                  <p:pic>
                    <p:nvPicPr>
                      <p:cNvPr id="24629" name="Grafik 12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7947" y="4476154"/>
                        <a:ext cx="160935" cy="160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0" name="Grafik 12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7272" y="4494639"/>
                        <a:ext cx="173127" cy="103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1" name="Grafik 12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77865" y="4485655"/>
                        <a:ext cx="129967" cy="12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623" name="Gruppieren 119"/>
                    <p:cNvGrpSpPr>
                      <a:grpSpLocks/>
                    </p:cNvGrpSpPr>
                    <p:nvPr/>
                  </p:nvGrpSpPr>
                  <p:grpSpPr bwMode="auto">
                    <a:xfrm>
                      <a:off x="5516811" y="2301924"/>
                      <a:ext cx="1754883" cy="3340299"/>
                      <a:chOff x="5516811" y="2301924"/>
                      <a:chExt cx="1754883" cy="3340299"/>
                    </a:xfrm>
                  </p:grpSpPr>
                  <p:pic>
                    <p:nvPicPr>
                      <p:cNvPr id="24624" name="Grafik 12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20260" y="4042184"/>
                        <a:ext cx="129967" cy="12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625" name="Gruppieren 121"/>
                      <p:cNvGrpSpPr>
                        <a:grpSpLocks/>
                      </p:cNvGrpSpPr>
                      <p:nvPr/>
                    </p:nvGrpSpPr>
                    <p:grpSpPr bwMode="auto">
                      <a:xfrm>
                        <a:off x="5516811" y="2301924"/>
                        <a:ext cx="1754883" cy="3340299"/>
                        <a:chOff x="5516811" y="2301924"/>
                        <a:chExt cx="1754883" cy="3340299"/>
                      </a:xfrm>
                    </p:grpSpPr>
                    <p:pic>
                      <p:nvPicPr>
                        <p:cNvPr id="24626" name="Grafik 12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6811" y="5140273"/>
                          <a:ext cx="160935" cy="160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7" name="Grafik 12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2209" y="2301924"/>
                          <a:ext cx="160935" cy="160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8" name="Grafik 12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10759" y="5481288"/>
                          <a:ext cx="160935" cy="160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grpSp>
          <p:grpSp>
            <p:nvGrpSpPr>
              <p:cNvPr id="24600" name="Gruppieren 96"/>
              <p:cNvGrpSpPr>
                <a:grpSpLocks/>
              </p:cNvGrpSpPr>
              <p:nvPr/>
            </p:nvGrpSpPr>
            <p:grpSpPr bwMode="auto">
              <a:xfrm>
                <a:off x="4981267" y="2084776"/>
                <a:ext cx="3397177" cy="3699583"/>
                <a:chOff x="4981267" y="2084776"/>
                <a:chExt cx="3397177" cy="3699583"/>
              </a:xfrm>
            </p:grpSpPr>
            <p:sp>
              <p:nvSpPr>
                <p:cNvPr id="24601" name="Textfeld 97"/>
                <p:cNvSpPr txBox="1">
                  <a:spLocks noChangeArrowheads="1"/>
                </p:cNvSpPr>
                <p:nvPr/>
              </p:nvSpPr>
              <p:spPr bwMode="auto">
                <a:xfrm>
                  <a:off x="5027529" y="4750595"/>
                  <a:ext cx="67085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e-DE" sz="800" b="1">
                      <a:solidFill>
                        <a:schemeClr val="accent1"/>
                      </a:solidFill>
                    </a:rPr>
                    <a:t>Saarbrücken</a:t>
                  </a:r>
                </a:p>
              </p:txBody>
            </p:sp>
            <p:sp>
              <p:nvSpPr>
                <p:cNvPr id="24602" name="Textfeld 98"/>
                <p:cNvSpPr txBox="1">
                  <a:spLocks noChangeArrowheads="1"/>
                </p:cNvSpPr>
                <p:nvPr/>
              </p:nvSpPr>
              <p:spPr bwMode="auto">
                <a:xfrm>
                  <a:off x="6103229" y="2084776"/>
                  <a:ext cx="48592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e-DE" sz="800" b="1">
                      <a:solidFill>
                        <a:schemeClr val="accent1"/>
                      </a:solidFill>
                    </a:rPr>
                    <a:t>Hamburg</a:t>
                  </a:r>
                </a:p>
              </p:txBody>
            </p:sp>
            <p:sp>
              <p:nvSpPr>
                <p:cNvPr id="24603" name="Textfeld 99"/>
                <p:cNvSpPr txBox="1">
                  <a:spLocks noChangeArrowheads="1"/>
                </p:cNvSpPr>
                <p:nvPr/>
              </p:nvSpPr>
              <p:spPr bwMode="auto">
                <a:xfrm>
                  <a:off x="5863824" y="2336353"/>
                  <a:ext cx="48592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e-DE" sz="800" b="1">
                      <a:solidFill>
                        <a:schemeClr val="accent1"/>
                      </a:solidFill>
                    </a:rPr>
                    <a:t>Bremen</a:t>
                  </a:r>
                </a:p>
              </p:txBody>
            </p:sp>
            <p:sp>
              <p:nvSpPr>
                <p:cNvPr id="24604" name="Textfeld 100"/>
                <p:cNvSpPr txBox="1">
                  <a:spLocks noChangeArrowheads="1"/>
                </p:cNvSpPr>
                <p:nvPr/>
              </p:nvSpPr>
              <p:spPr bwMode="auto">
                <a:xfrm>
                  <a:off x="6273667" y="2708123"/>
                  <a:ext cx="48592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e-DE" sz="800" b="1">
                      <a:solidFill>
                        <a:schemeClr val="accent1"/>
                      </a:solidFill>
                    </a:rPr>
                    <a:t>Hannover</a:t>
                  </a:r>
                </a:p>
              </p:txBody>
            </p:sp>
            <p:sp>
              <p:nvSpPr>
                <p:cNvPr id="24605" name="Textfeld 101"/>
                <p:cNvSpPr txBox="1">
                  <a:spLocks noChangeArrowheads="1"/>
                </p:cNvSpPr>
                <p:nvPr/>
              </p:nvSpPr>
              <p:spPr bwMode="auto">
                <a:xfrm>
                  <a:off x="7297058" y="3402697"/>
                  <a:ext cx="5050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e-DE" sz="800" b="1">
                      <a:solidFill>
                        <a:schemeClr val="accent1"/>
                      </a:solidFill>
                    </a:rPr>
                    <a:t>Leipzig/ </a:t>
                  </a:r>
                  <a:r>
                    <a:rPr lang="de-DE" altLang="de-DE" sz="1800"/>
                    <a:t/>
                  </a:r>
                  <a:br>
                    <a:rPr lang="de-DE" altLang="de-DE" sz="1800"/>
                  </a:br>
                  <a:r>
                    <a:rPr lang="en-GB" altLang="de-DE" sz="800" b="1">
                      <a:solidFill>
                        <a:schemeClr val="accent1"/>
                      </a:solidFill>
                    </a:rPr>
                    <a:t>Halle</a:t>
                  </a:r>
                </a:p>
              </p:txBody>
            </p:sp>
            <p:sp>
              <p:nvSpPr>
                <p:cNvPr id="24606" name="Textfeld 102"/>
                <p:cNvSpPr txBox="1">
                  <a:spLocks noChangeArrowheads="1"/>
                </p:cNvSpPr>
                <p:nvPr/>
              </p:nvSpPr>
              <p:spPr bwMode="auto">
                <a:xfrm>
                  <a:off x="7892518" y="3612575"/>
                  <a:ext cx="48592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e-DE" sz="800" b="1">
                      <a:solidFill>
                        <a:schemeClr val="accent1"/>
                      </a:solidFill>
                    </a:rPr>
                    <a:t>Dresden</a:t>
                  </a:r>
                </a:p>
              </p:txBody>
            </p:sp>
            <p:sp>
              <p:nvSpPr>
                <p:cNvPr id="24607" name="Textfeld 103"/>
                <p:cNvSpPr txBox="1">
                  <a:spLocks noChangeArrowheads="1"/>
                </p:cNvSpPr>
                <p:nvPr/>
              </p:nvSpPr>
              <p:spPr bwMode="auto">
                <a:xfrm>
                  <a:off x="6534346" y="3701944"/>
                  <a:ext cx="48592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e-DE" sz="800" b="1">
                      <a:solidFill>
                        <a:schemeClr val="accent1"/>
                      </a:solidFill>
                    </a:rPr>
                    <a:t>Erfurt</a:t>
                  </a:r>
                </a:p>
              </p:txBody>
            </p:sp>
            <p:sp>
              <p:nvSpPr>
                <p:cNvPr id="24608" name="Textfeld 104"/>
                <p:cNvSpPr txBox="1">
                  <a:spLocks noChangeArrowheads="1"/>
                </p:cNvSpPr>
                <p:nvPr/>
              </p:nvSpPr>
              <p:spPr bwMode="auto">
                <a:xfrm>
                  <a:off x="6948264" y="4495992"/>
                  <a:ext cx="48592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e-DE" sz="800" b="1">
                      <a:solidFill>
                        <a:schemeClr val="accent1"/>
                      </a:solidFill>
                    </a:rPr>
                    <a:t>Nürnberg</a:t>
                  </a:r>
                </a:p>
              </p:txBody>
            </p:sp>
            <p:sp>
              <p:nvSpPr>
                <p:cNvPr id="24609" name="Textfeld 105"/>
                <p:cNvSpPr txBox="1">
                  <a:spLocks noChangeArrowheads="1"/>
                </p:cNvSpPr>
                <p:nvPr/>
              </p:nvSpPr>
              <p:spPr bwMode="auto">
                <a:xfrm>
                  <a:off x="7039921" y="5661248"/>
                  <a:ext cx="48592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e-DE" sz="800" b="1">
                      <a:solidFill>
                        <a:schemeClr val="accent1"/>
                      </a:solidFill>
                    </a:rPr>
                    <a:t>Munich</a:t>
                  </a:r>
                </a:p>
              </p:txBody>
            </p:sp>
            <p:sp>
              <p:nvSpPr>
                <p:cNvPr id="24610" name="Textfeld 106"/>
                <p:cNvSpPr txBox="1">
                  <a:spLocks noChangeArrowheads="1"/>
                </p:cNvSpPr>
                <p:nvPr/>
              </p:nvSpPr>
              <p:spPr bwMode="auto">
                <a:xfrm>
                  <a:off x="6048420" y="5048463"/>
                  <a:ext cx="48592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e-DE" sz="800" b="1">
                      <a:solidFill>
                        <a:schemeClr val="accent1"/>
                      </a:solidFill>
                    </a:rPr>
                    <a:t>Stuttgart</a:t>
                  </a:r>
                </a:p>
              </p:txBody>
            </p:sp>
            <p:sp>
              <p:nvSpPr>
                <p:cNvPr id="24611" name="Textfeld 107"/>
                <p:cNvSpPr txBox="1">
                  <a:spLocks noChangeArrowheads="1"/>
                </p:cNvSpPr>
                <p:nvPr/>
              </p:nvSpPr>
              <p:spPr bwMode="auto">
                <a:xfrm>
                  <a:off x="5362956" y="5301208"/>
                  <a:ext cx="48592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e-DE" sz="800" b="1">
                      <a:solidFill>
                        <a:schemeClr val="accent1"/>
                      </a:solidFill>
                    </a:rPr>
                    <a:t>Karlsruhe</a:t>
                  </a:r>
                </a:p>
              </p:txBody>
            </p:sp>
            <p:sp>
              <p:nvSpPr>
                <p:cNvPr id="24612" name="Textfeld 108"/>
                <p:cNvSpPr txBox="1">
                  <a:spLocks noChangeArrowheads="1"/>
                </p:cNvSpPr>
                <p:nvPr/>
              </p:nvSpPr>
              <p:spPr bwMode="auto">
                <a:xfrm>
                  <a:off x="5531372" y="4205174"/>
                  <a:ext cx="52955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e-DE" sz="800" b="1">
                      <a:solidFill>
                        <a:schemeClr val="accent1"/>
                      </a:solidFill>
                    </a:rPr>
                    <a:t>Frankfurt</a:t>
                  </a:r>
                </a:p>
              </p:txBody>
            </p:sp>
            <p:sp>
              <p:nvSpPr>
                <p:cNvPr id="24613" name="Textfeld 109"/>
                <p:cNvSpPr txBox="1">
                  <a:spLocks noChangeArrowheads="1"/>
                </p:cNvSpPr>
                <p:nvPr/>
              </p:nvSpPr>
              <p:spPr bwMode="auto">
                <a:xfrm>
                  <a:off x="5079281" y="3701943"/>
                  <a:ext cx="86087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e-DE" sz="800" b="1">
                      <a:solidFill>
                        <a:schemeClr val="accent1"/>
                      </a:solidFill>
                    </a:rPr>
                    <a:t>Cologne/Bonn</a:t>
                  </a:r>
                </a:p>
              </p:txBody>
            </p:sp>
            <p:sp>
              <p:nvSpPr>
                <p:cNvPr id="24614" name="Textfeld 110"/>
                <p:cNvSpPr txBox="1">
                  <a:spLocks noChangeArrowheads="1"/>
                </p:cNvSpPr>
                <p:nvPr/>
              </p:nvSpPr>
              <p:spPr bwMode="auto">
                <a:xfrm>
                  <a:off x="4981267" y="3402392"/>
                  <a:ext cx="67085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e-DE" sz="800" b="1">
                      <a:solidFill>
                        <a:schemeClr val="accent1"/>
                      </a:solidFill>
                    </a:rPr>
                    <a:t>Düsseldorf</a:t>
                  </a:r>
                </a:p>
              </p:txBody>
            </p:sp>
            <p:sp>
              <p:nvSpPr>
                <p:cNvPr id="24615" name="Textfeld 111"/>
                <p:cNvSpPr txBox="1">
                  <a:spLocks noChangeArrowheads="1"/>
                </p:cNvSpPr>
                <p:nvPr/>
              </p:nvSpPr>
              <p:spPr bwMode="auto">
                <a:xfrm>
                  <a:off x="5316693" y="2993244"/>
                  <a:ext cx="5611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e-DE" sz="800" b="1">
                      <a:solidFill>
                        <a:schemeClr val="accent1"/>
                      </a:solidFill>
                    </a:rPr>
                    <a:t>Münster/ </a:t>
                  </a:r>
                  <a:r>
                    <a:rPr lang="de-DE" altLang="de-DE" sz="1800"/>
                    <a:t/>
                  </a:r>
                  <a:br>
                    <a:rPr lang="de-DE" altLang="de-DE" sz="1800"/>
                  </a:br>
                  <a:r>
                    <a:rPr lang="en-GB" altLang="de-DE" sz="800" b="1">
                      <a:solidFill>
                        <a:schemeClr val="accent1"/>
                      </a:solidFill>
                    </a:rPr>
                    <a:t>Osnabrück</a:t>
                  </a:r>
                </a:p>
              </p:txBody>
            </p:sp>
            <p:sp>
              <p:nvSpPr>
                <p:cNvPr id="24616" name="Textfeld 112"/>
                <p:cNvSpPr txBox="1">
                  <a:spLocks noChangeArrowheads="1"/>
                </p:cNvSpPr>
                <p:nvPr/>
              </p:nvSpPr>
              <p:spPr bwMode="auto">
                <a:xfrm>
                  <a:off x="5587954" y="4333003"/>
                  <a:ext cx="44783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e-DE" sz="800" b="1">
                      <a:solidFill>
                        <a:schemeClr val="accent1"/>
                      </a:solidFill>
                    </a:rPr>
                    <a:t>Langen</a:t>
                  </a:r>
                </a:p>
              </p:txBody>
            </p:sp>
            <p:sp>
              <p:nvSpPr>
                <p:cNvPr id="24617" name="Textfeld 113"/>
                <p:cNvSpPr txBox="1">
                  <a:spLocks noChangeArrowheads="1"/>
                </p:cNvSpPr>
                <p:nvPr/>
              </p:nvSpPr>
              <p:spPr bwMode="auto">
                <a:xfrm>
                  <a:off x="7346279" y="2729825"/>
                  <a:ext cx="48592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e-DE" sz="800" b="1">
                      <a:solidFill>
                        <a:schemeClr val="accent1"/>
                      </a:solidFill>
                    </a:rPr>
                    <a:t>Berlin</a:t>
                  </a:r>
                </a:p>
              </p:txBody>
            </p:sp>
          </p:grpSp>
        </p:grpSp>
        <p:grpSp>
          <p:nvGrpSpPr>
            <p:cNvPr id="24583" name="Gruppieren 79"/>
            <p:cNvGrpSpPr>
              <a:grpSpLocks/>
            </p:cNvGrpSpPr>
            <p:nvPr/>
          </p:nvGrpSpPr>
          <p:grpSpPr bwMode="auto">
            <a:xfrm>
              <a:off x="7869454" y="3933118"/>
              <a:ext cx="1167154" cy="1121658"/>
              <a:chOff x="7869454" y="3933118"/>
              <a:chExt cx="1167154" cy="1121658"/>
            </a:xfrm>
          </p:grpSpPr>
          <p:grpSp>
            <p:nvGrpSpPr>
              <p:cNvPr id="24584" name="Gruppieren 80"/>
              <p:cNvGrpSpPr>
                <a:grpSpLocks/>
              </p:cNvGrpSpPr>
              <p:nvPr/>
            </p:nvGrpSpPr>
            <p:grpSpPr bwMode="auto">
              <a:xfrm>
                <a:off x="7971932" y="4302000"/>
                <a:ext cx="763311" cy="133248"/>
                <a:chOff x="7971932" y="4302000"/>
                <a:chExt cx="763311" cy="133248"/>
              </a:xfrm>
            </p:grpSpPr>
            <p:sp>
              <p:nvSpPr>
                <p:cNvPr id="24597" name="Rectangle 1342"/>
                <p:cNvSpPr>
                  <a:spLocks noChangeArrowheads="1"/>
                </p:cNvSpPr>
                <p:nvPr/>
              </p:nvSpPr>
              <p:spPr bwMode="auto">
                <a:xfrm>
                  <a:off x="8158162" y="4327526"/>
                  <a:ext cx="57708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de-DE" sz="700" b="1">
                      <a:solidFill>
                        <a:srgbClr val="878786"/>
                      </a:solidFill>
                      <a:latin typeface="News Gothic Std Bold"/>
                    </a:rPr>
                    <a:t>Headquarters</a:t>
                  </a:r>
                  <a:endParaRPr lang="en-GB" altLang="de-DE" sz="1800">
                    <a:latin typeface="Arial" panose="020B0604020202020204" pitchFamily="34" charset="0"/>
                  </a:endParaRPr>
                </a:p>
              </p:txBody>
            </p:sp>
            <p:pic>
              <p:nvPicPr>
                <p:cNvPr id="24598" name="Grafik 9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71932" y="4302000"/>
                  <a:ext cx="129967" cy="12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85" name="Gruppieren 81"/>
              <p:cNvGrpSpPr>
                <a:grpSpLocks/>
              </p:cNvGrpSpPr>
              <p:nvPr/>
            </p:nvGrpSpPr>
            <p:grpSpPr bwMode="auto">
              <a:xfrm>
                <a:off x="7970344" y="4924809"/>
                <a:ext cx="431474" cy="129967"/>
                <a:chOff x="7970344" y="4924809"/>
                <a:chExt cx="431474" cy="129967"/>
              </a:xfrm>
            </p:grpSpPr>
            <p:sp>
              <p:nvSpPr>
                <p:cNvPr id="24595" name="Rectangle 1329"/>
                <p:cNvSpPr>
                  <a:spLocks noChangeArrowheads="1"/>
                </p:cNvSpPr>
                <p:nvPr/>
              </p:nvSpPr>
              <p:spPr bwMode="auto">
                <a:xfrm>
                  <a:off x="8158162" y="4932117"/>
                  <a:ext cx="24365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de-DE" sz="700" b="1">
                      <a:solidFill>
                        <a:srgbClr val="878786"/>
                      </a:solidFill>
                      <a:latin typeface="News Gothic Std Bold"/>
                    </a:rPr>
                    <a:t>AIS-C</a:t>
                  </a:r>
                  <a:endParaRPr lang="en-GB" altLang="de-DE" sz="1800">
                    <a:latin typeface="Arial" panose="020B0604020202020204" pitchFamily="34" charset="0"/>
                  </a:endParaRPr>
                </a:p>
              </p:txBody>
            </p:sp>
            <p:pic>
              <p:nvPicPr>
                <p:cNvPr id="24596" name="Grafik 9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70344" y="4924809"/>
                  <a:ext cx="129967" cy="12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86" name="Gruppieren 82"/>
              <p:cNvGrpSpPr>
                <a:grpSpLocks/>
              </p:cNvGrpSpPr>
              <p:nvPr/>
            </p:nvGrpSpPr>
            <p:grpSpPr bwMode="auto">
              <a:xfrm>
                <a:off x="7948762" y="4494312"/>
                <a:ext cx="1087846" cy="230832"/>
                <a:chOff x="7948762" y="4494312"/>
                <a:chExt cx="1087846" cy="230832"/>
              </a:xfrm>
            </p:grpSpPr>
            <p:sp>
              <p:nvSpPr>
                <p:cNvPr id="24593" name="Rectangle 1326"/>
                <p:cNvSpPr>
                  <a:spLocks noChangeArrowheads="1"/>
                </p:cNvSpPr>
                <p:nvPr/>
              </p:nvSpPr>
              <p:spPr bwMode="auto">
                <a:xfrm>
                  <a:off x="8158162" y="4494312"/>
                  <a:ext cx="87844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e-DE" sz="700" b="1">
                      <a:solidFill>
                        <a:srgbClr val="878786"/>
                      </a:solidFill>
                      <a:latin typeface="News Gothic Std Bold"/>
                    </a:rPr>
                    <a:t>Air Navigation </a:t>
                  </a:r>
                  <a:br>
                    <a:rPr lang="en-GB" altLang="de-DE" sz="700" b="1">
                      <a:solidFill>
                        <a:srgbClr val="878786"/>
                      </a:solidFill>
                      <a:latin typeface="News Gothic Std Bold"/>
                    </a:rPr>
                  </a:br>
                  <a:r>
                    <a:rPr lang="en-GB" altLang="de-DE" sz="700" b="1">
                      <a:solidFill>
                        <a:srgbClr val="878786"/>
                      </a:solidFill>
                      <a:latin typeface="News Gothic Std Bold"/>
                    </a:rPr>
                    <a:t>Services  </a:t>
                  </a:r>
                  <a:r>
                    <a:rPr lang="en-GB" altLang="de-DE" sz="800" b="1">
                      <a:solidFill>
                        <a:srgbClr val="878786"/>
                      </a:solidFill>
                      <a:latin typeface="News Gothic Std Bold"/>
                    </a:rPr>
                    <a:t>Academy</a:t>
                  </a:r>
                  <a:endParaRPr lang="en-GB" altLang="de-DE" sz="1800">
                    <a:latin typeface="Arial" panose="020B0604020202020204" pitchFamily="34" charset="0"/>
                  </a:endParaRPr>
                </a:p>
              </p:txBody>
            </p:sp>
            <p:pic>
              <p:nvPicPr>
                <p:cNvPr id="24594" name="Grafik 9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48762" y="4503738"/>
                  <a:ext cx="173127" cy="103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87" name="Gruppieren 83"/>
              <p:cNvGrpSpPr>
                <a:grpSpLocks/>
              </p:cNvGrpSpPr>
              <p:nvPr/>
            </p:nvGrpSpPr>
            <p:grpSpPr bwMode="auto">
              <a:xfrm>
                <a:off x="7954858" y="4725144"/>
                <a:ext cx="817255" cy="160936"/>
                <a:chOff x="7954858" y="4725144"/>
                <a:chExt cx="817255" cy="160936"/>
              </a:xfrm>
            </p:grpSpPr>
            <p:sp>
              <p:nvSpPr>
                <p:cNvPr id="24591" name="Rectangle 1333"/>
                <p:cNvSpPr>
                  <a:spLocks noChangeArrowheads="1"/>
                </p:cNvSpPr>
                <p:nvPr/>
              </p:nvSpPr>
              <p:spPr bwMode="auto">
                <a:xfrm>
                  <a:off x="8158162" y="4757492"/>
                  <a:ext cx="613951"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de-DE" sz="700" b="1">
                      <a:solidFill>
                        <a:srgbClr val="878786"/>
                      </a:solidFill>
                      <a:latin typeface="News Gothic Std Bold"/>
                    </a:rPr>
                    <a:t>Control centre</a:t>
                  </a:r>
                  <a:endParaRPr lang="en-GB" altLang="de-DE" sz="1800">
                    <a:latin typeface="Arial" panose="020B0604020202020204" pitchFamily="34" charset="0"/>
                  </a:endParaRPr>
                </a:p>
              </p:txBody>
            </p:sp>
            <p:pic>
              <p:nvPicPr>
                <p:cNvPr id="24592" name="Grafik 8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4858" y="4725144"/>
                  <a:ext cx="160936" cy="16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88" name="Gruppieren 84"/>
              <p:cNvGrpSpPr>
                <a:grpSpLocks/>
              </p:cNvGrpSpPr>
              <p:nvPr/>
            </p:nvGrpSpPr>
            <p:grpSpPr bwMode="auto">
              <a:xfrm>
                <a:off x="7869454" y="3933118"/>
                <a:ext cx="553204" cy="325917"/>
                <a:chOff x="7869454" y="3933118"/>
                <a:chExt cx="553204" cy="325917"/>
              </a:xfrm>
            </p:grpSpPr>
            <p:sp>
              <p:nvSpPr>
                <p:cNvPr id="24589" name="Rectangle 1324"/>
                <p:cNvSpPr>
                  <a:spLocks noChangeArrowheads="1"/>
                </p:cNvSpPr>
                <p:nvPr/>
              </p:nvSpPr>
              <p:spPr bwMode="auto">
                <a:xfrm>
                  <a:off x="8158162" y="4151313"/>
                  <a:ext cx="26449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de-DE" sz="700" b="1">
                      <a:solidFill>
                        <a:srgbClr val="878786"/>
                      </a:solidFill>
                      <a:latin typeface="News Gothic Std Bold"/>
                    </a:rPr>
                    <a:t>Tower</a:t>
                  </a:r>
                  <a:endParaRPr lang="en-GB" altLang="de-DE" sz="1800">
                    <a:latin typeface="Arial" panose="020B0604020202020204" pitchFamily="34" charset="0"/>
                  </a:endParaRPr>
                </a:p>
              </p:txBody>
            </p:sp>
            <p:pic>
              <p:nvPicPr>
                <p:cNvPr id="24590" name="Grafik 8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9454" y="3933118"/>
                  <a:ext cx="262049" cy="325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24581" name="Fußzeilenplatzhalt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altLang="de-DE" sz="1200" smtClean="0">
                <a:cs typeface="Arial" panose="020B0604020202020204" pitchFamily="34" charset="0"/>
              </a:rPr>
              <a:t>January 2018</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lstStyle/>
          <a:p>
            <a:r>
              <a:rPr lang="en-GB" altLang="de-DE" smtClean="0"/>
              <a:t>Aircraft movements in Germany</a:t>
            </a:r>
          </a:p>
        </p:txBody>
      </p:sp>
      <p:graphicFrame>
        <p:nvGraphicFramePr>
          <p:cNvPr id="12" name="Inhaltsplatzhalter 11"/>
          <p:cNvGraphicFramePr>
            <a:graphicFrameLocks noGrp="1"/>
          </p:cNvGraphicFramePr>
          <p:nvPr>
            <p:ph sz="half" idx="1"/>
          </p:nvPr>
        </p:nvGraphicFramePr>
        <p:xfrm>
          <a:off x="1991544" y="1772816"/>
          <a:ext cx="3168352" cy="194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628" name="Picture 1"/>
          <p:cNvPicPr>
            <a:picLocks noGrp="1" noChangeAspect="1" noChangeArrowheads="1"/>
          </p:cNvPicPr>
          <p:nvPr>
            <p:ph sz="half" idx="2"/>
          </p:nvPr>
        </p:nvPicPr>
        <p:blipFill>
          <a:blip r:embed="rId8">
            <a:extLst>
              <a:ext uri="{28A0092B-C50C-407E-A947-70E740481C1C}">
                <a14:useLocalDpi xmlns:a14="http://schemas.microsoft.com/office/drawing/2010/main" val="0"/>
              </a:ext>
            </a:extLst>
          </a:blip>
          <a:srcRect/>
          <a:stretch>
            <a:fillRect/>
          </a:stretch>
        </p:blipFill>
        <p:spPr>
          <a:xfrm>
            <a:off x="6065838" y="1196975"/>
            <a:ext cx="4154487" cy="4752975"/>
          </a:xfrm>
        </p:spPr>
      </p:pic>
      <p:sp>
        <p:nvSpPr>
          <p:cNvPr id="3" name="Fußzeilenplatzhalter 2"/>
          <p:cNvSpPr>
            <a:spLocks noGrp="1"/>
          </p:cNvSpPr>
          <p:nvPr>
            <p:ph type="ftr" sz="quarter" idx="11"/>
          </p:nvPr>
        </p:nvSpPr>
        <p:spPr/>
        <p:txBody>
          <a:bodyPr/>
          <a:lstStyle/>
          <a:p>
            <a:pPr>
              <a:defRPr/>
            </a:pPr>
            <a:r>
              <a:rPr lang="de-DE"/>
              <a:t>January 2018</a:t>
            </a:r>
            <a:endParaRPr lang="de-D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p:cNvSpPr>
            <a:spLocks noGrp="1"/>
          </p:cNvSpPr>
          <p:nvPr>
            <p:ph type="title"/>
          </p:nvPr>
        </p:nvSpPr>
        <p:spPr/>
        <p:txBody>
          <a:bodyPr/>
          <a:lstStyle/>
          <a:p>
            <a:r>
              <a:rPr lang="en-GB" altLang="de-DE" dirty="0" smtClean="0">
                <a:solidFill>
                  <a:schemeClr val="accent1"/>
                </a:solidFill>
              </a:rPr>
              <a:t>EU Performance Scheme</a:t>
            </a:r>
            <a:br>
              <a:rPr lang="en-GB" altLang="de-DE" dirty="0" smtClean="0">
                <a:solidFill>
                  <a:schemeClr val="accent1"/>
                </a:solidFill>
              </a:rPr>
            </a:br>
            <a:r>
              <a:rPr lang="en-GB" altLang="de-DE" sz="3200" b="0" dirty="0" smtClean="0"/>
              <a:t>Key Performance Areas (KPAs</a:t>
            </a:r>
            <a:r>
              <a:rPr lang="en-GB" altLang="de-DE" sz="3200" b="0" dirty="0" smtClean="0"/>
              <a:t>) </a:t>
            </a:r>
            <a:r>
              <a:rPr lang="nl-NL" sz="3200" b="0" dirty="0" smtClean="0"/>
              <a:t>How </a:t>
            </a:r>
            <a:r>
              <a:rPr lang="nl-NL" sz="3200" b="0" dirty="0"/>
              <a:t>do </a:t>
            </a:r>
            <a:r>
              <a:rPr lang="nl-NL" sz="3200" b="0" dirty="0" smtClean="0"/>
              <a:t>those </a:t>
            </a:r>
            <a:r>
              <a:rPr lang="nl-NL" sz="3200" b="0" dirty="0"/>
              <a:t>together</a:t>
            </a:r>
            <a:r>
              <a:rPr lang="nl-NL" sz="3200" b="0" dirty="0" smtClean="0"/>
              <a:t>?</a:t>
            </a:r>
            <a:endParaRPr lang="en-GB" altLang="de-DE" b="0" dirty="0" smtClean="0">
              <a:solidFill>
                <a:schemeClr val="accent1"/>
              </a:solidFill>
            </a:endParaRPr>
          </a:p>
        </p:txBody>
      </p:sp>
      <p:graphicFrame>
        <p:nvGraphicFramePr>
          <p:cNvPr id="7" name="Inhaltsplatzhalter 6"/>
          <p:cNvGraphicFramePr>
            <a:graphicFrameLocks/>
          </p:cNvGraphicFramePr>
          <p:nvPr/>
        </p:nvGraphicFramePr>
        <p:xfrm>
          <a:off x="2099556" y="1844824"/>
          <a:ext cx="8028892"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el 1"/>
          <p:cNvSpPr>
            <a:spLocks noGrp="1"/>
          </p:cNvSpPr>
          <p:nvPr>
            <p:ph type="title"/>
          </p:nvPr>
        </p:nvSpPr>
        <p:spPr/>
        <p:txBody>
          <a:bodyPr/>
          <a:lstStyle/>
          <a:p>
            <a:r>
              <a:rPr lang="de-DE" altLang="de-DE" smtClean="0"/>
              <a:t>FABEC States Agreement</a:t>
            </a:r>
          </a:p>
        </p:txBody>
      </p:sp>
      <p:sp>
        <p:nvSpPr>
          <p:cNvPr id="57347" name="Inhaltsplatzhalter 2"/>
          <p:cNvSpPr>
            <a:spLocks noGrp="1"/>
          </p:cNvSpPr>
          <p:nvPr>
            <p:ph idx="1"/>
          </p:nvPr>
        </p:nvSpPr>
        <p:spPr>
          <a:xfrm>
            <a:off x="1981200" y="1484313"/>
            <a:ext cx="8229600" cy="4525962"/>
          </a:xfrm>
        </p:spPr>
        <p:txBody>
          <a:bodyPr/>
          <a:lstStyle/>
          <a:p>
            <a:pPr marL="174625" indent="-174625"/>
            <a:r>
              <a:rPr lang="en-GB" altLang="de-DE" sz="2400" smtClean="0"/>
              <a:t>Functional Airspace Block Europe Central (FABEC) Treaty was signed on December 2</a:t>
            </a:r>
            <a:r>
              <a:rPr lang="en-GB" altLang="de-DE" sz="2400" baseline="30000" smtClean="0"/>
              <a:t>nd</a:t>
            </a:r>
            <a:r>
              <a:rPr lang="en-GB" altLang="de-DE" sz="2400" smtClean="0"/>
              <a:t>, 2010.</a:t>
            </a:r>
          </a:p>
          <a:p>
            <a:pPr marL="174625" indent="-174625"/>
            <a:r>
              <a:rPr lang="en-GB" altLang="de-DE" sz="2400" smtClean="0"/>
              <a:t>Objective is to create a single FABEC airspace, being understood as one continuum.</a:t>
            </a:r>
          </a:p>
        </p:txBody>
      </p:sp>
      <p:sp>
        <p:nvSpPr>
          <p:cNvPr id="57348" name="Foliennummernplatzhalt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mj-lt"/>
              <a:buNone/>
            </a:pPr>
            <a:fld id="{64910BC1-38A7-466F-BD54-1BFBE335FFDE}" type="slidenum">
              <a:rPr lang="de-DE" altLang="de-DE" sz="1200" smtClean="0"/>
              <a:pPr>
                <a:spcBef>
                  <a:spcPct val="0"/>
                </a:spcBef>
                <a:buFont typeface="+mj-lt"/>
                <a:buNone/>
              </a:pPr>
              <a:t>8</a:t>
            </a:fld>
            <a:endParaRPr lang="de-DE" altLang="de-DE" sz="1200" smtClean="0"/>
          </a:p>
        </p:txBody>
      </p:sp>
      <p:pic>
        <p:nvPicPr>
          <p:cNvPr id="57349" name="Picture 7" descr="http://www.fabec.eu/fab/internet_2010/englisch/inhalt/press_media/images_visuals/fabec_treaty_photos/20101202_50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67063"/>
            <a:ext cx="9144000"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GB" sz="2550" dirty="0"/>
              <a:t>Functional</a:t>
            </a:r>
            <a:r>
              <a:rPr lang="en-GB" dirty="0"/>
              <a:t> </a:t>
            </a:r>
            <a:r>
              <a:rPr lang="en-GB" sz="2550" dirty="0"/>
              <a:t>Airspace Block Europe Central (FABEC)</a:t>
            </a:r>
          </a:p>
        </p:txBody>
      </p:sp>
      <p:sp>
        <p:nvSpPr>
          <p:cNvPr id="130051" name="Inhaltsplatzhalter 2"/>
          <p:cNvSpPr>
            <a:spLocks noGrp="1"/>
          </p:cNvSpPr>
          <p:nvPr>
            <p:ph idx="1"/>
          </p:nvPr>
        </p:nvSpPr>
        <p:spPr>
          <a:xfrm>
            <a:off x="1919288" y="1285875"/>
            <a:ext cx="3960812" cy="4786313"/>
          </a:xfrm>
        </p:spPr>
        <p:txBody>
          <a:bodyPr/>
          <a:lstStyle/>
          <a:p>
            <a:pPr>
              <a:spcBef>
                <a:spcPct val="0"/>
              </a:spcBef>
            </a:pPr>
            <a:r>
              <a:rPr lang="en-GB" altLang="de-DE" sz="1800" smtClean="0"/>
              <a:t>DFS is part of </a:t>
            </a:r>
            <a:r>
              <a:rPr lang="en-GB" altLang="de-DE" sz="1800" b="1" smtClean="0"/>
              <a:t>FAB Europe Central (FABEC)</a:t>
            </a:r>
            <a:r>
              <a:rPr lang="en-GB" altLang="de-DE" sz="1800" smtClean="0"/>
              <a:t>.</a:t>
            </a:r>
          </a:p>
          <a:p>
            <a:pPr>
              <a:spcBef>
                <a:spcPct val="0"/>
              </a:spcBef>
            </a:pPr>
            <a:r>
              <a:rPr lang="en-GB" altLang="de-DE" sz="1800" smtClean="0"/>
              <a:t>FABEC is a collaboration of seven civil and three military ANSPs.</a:t>
            </a:r>
          </a:p>
          <a:p>
            <a:pPr>
              <a:spcBef>
                <a:spcPct val="0"/>
              </a:spcBef>
            </a:pPr>
            <a:r>
              <a:rPr lang="en-GB" altLang="de-DE" sz="1800" smtClean="0"/>
              <a:t>FABEC is one of </a:t>
            </a:r>
            <a:r>
              <a:rPr lang="en-GB" altLang="de-DE" sz="1800" b="1" smtClean="0"/>
              <a:t>the busiest</a:t>
            </a:r>
            <a:r>
              <a:rPr lang="de-DE" altLang="de-DE" smtClean="0"/>
              <a:t/>
            </a:r>
            <a:br>
              <a:rPr lang="de-DE" altLang="de-DE" smtClean="0"/>
            </a:br>
            <a:r>
              <a:rPr lang="en-GB" altLang="de-DE" sz="1800" b="1" smtClean="0"/>
              <a:t>and most complex airspaces in Europe: </a:t>
            </a:r>
            <a:r>
              <a:rPr lang="en-GB" altLang="de-DE" sz="1800" smtClean="0"/>
              <a:t>FABEC has 60% of all European air traffic.</a:t>
            </a:r>
          </a:p>
          <a:p>
            <a:pPr>
              <a:spcBef>
                <a:spcPct val="0"/>
              </a:spcBef>
            </a:pPr>
            <a:r>
              <a:rPr lang="en-GB" altLang="de-DE" sz="1800" smtClean="0"/>
              <a:t>The </a:t>
            </a:r>
            <a:r>
              <a:rPr lang="en-GB" altLang="de-DE" sz="1800" b="1" smtClean="0"/>
              <a:t> FABEC Treaty</a:t>
            </a:r>
            <a:r>
              <a:rPr lang="en-GB" altLang="de-DE" sz="1800" smtClean="0"/>
              <a:t>, which was ratified as of 1 June 2013, is the formal basis for this collaboration.</a:t>
            </a:r>
          </a:p>
        </p:txBody>
      </p:sp>
      <p:pic>
        <p:nvPicPr>
          <p:cNvPr id="130052" name="Grafik 6" descr="FABEC_Karte_Headquarters_2011.jpg"/>
          <p:cNvPicPr>
            <a:picLocks noChangeAspect="1"/>
          </p:cNvPicPr>
          <p:nvPr/>
        </p:nvPicPr>
        <p:blipFill>
          <a:blip r:embed="rId3">
            <a:extLst>
              <a:ext uri="{28A0092B-C50C-407E-A947-70E740481C1C}">
                <a14:useLocalDpi xmlns:a14="http://schemas.microsoft.com/office/drawing/2010/main" val="0"/>
              </a:ext>
            </a:extLst>
          </a:blip>
          <a:srcRect l="5605" t="356"/>
          <a:stretch>
            <a:fillRect/>
          </a:stretch>
        </p:blipFill>
        <p:spPr bwMode="auto">
          <a:xfrm>
            <a:off x="5951538" y="1139825"/>
            <a:ext cx="4621212" cy="487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3" name="Fußzeilenplatzhalt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de-DE" altLang="de-DE" sz="1200" smtClean="0">
                <a:cs typeface="Arial" panose="020B0604020202020204" pitchFamily="34" charset="0"/>
              </a:rPr>
              <a:t>January 2018</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016_PP_SAFETY_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2180</Words>
  <Application>Microsoft Office PowerPoint</Application>
  <PresentationFormat>Breitbild</PresentationFormat>
  <Paragraphs>267</Paragraphs>
  <Slides>34</Slides>
  <Notes>10</Notes>
  <HiddenSlides>0</HiddenSlides>
  <MMClips>0</MMClips>
  <ScaleCrop>false</ScaleCrop>
  <HeadingPairs>
    <vt:vector size="6" baseType="variant">
      <vt:variant>
        <vt:lpstr>Verwendete Schriftarten</vt:lpstr>
      </vt:variant>
      <vt:variant>
        <vt:i4>12</vt:i4>
      </vt:variant>
      <vt:variant>
        <vt:lpstr>Design</vt:lpstr>
      </vt:variant>
      <vt:variant>
        <vt:i4>2</vt:i4>
      </vt:variant>
      <vt:variant>
        <vt:lpstr>Folientitel</vt:lpstr>
      </vt:variant>
      <vt:variant>
        <vt:i4>34</vt:i4>
      </vt:variant>
    </vt:vector>
  </HeadingPairs>
  <TitlesOfParts>
    <vt:vector size="48" baseType="lpstr">
      <vt:lpstr>Calibri</vt:lpstr>
      <vt:lpstr>Arial</vt:lpstr>
      <vt:lpstr>+mj-lt</vt:lpstr>
      <vt:lpstr>Wingdings</vt:lpstr>
      <vt:lpstr>News Gothic Std Bold</vt:lpstr>
      <vt:lpstr>Tahoma</vt:lpstr>
      <vt:lpstr>MS PGothic</vt:lpstr>
      <vt:lpstr>Segoe UI Symbol</vt:lpstr>
      <vt:lpstr>Mangal</vt:lpstr>
      <vt:lpstr>BundesSans Office</vt:lpstr>
      <vt:lpstr>BundesSerif Office</vt:lpstr>
      <vt:lpstr>Symbol</vt:lpstr>
      <vt:lpstr>1_Custom Design</vt:lpstr>
      <vt:lpstr>2016_PP_SAFETY_Template (2)</vt:lpstr>
      <vt:lpstr> Flight Safety Foundation Regional Seminar  “SATISFYING INCREASED DEMAND FOR CAPACITY WHILE MAINTAINING SAFETY / SPECIAL CHALLENGES FOR E. MEDITERRANEAN AND M.EAST REGIONS”   Safety and Security</vt:lpstr>
      <vt:lpstr>DFS Deutsche Flugsicherung GmbH</vt:lpstr>
      <vt:lpstr>Legal framework </vt:lpstr>
      <vt:lpstr>Statutory obligation of DFS </vt:lpstr>
      <vt:lpstr>DFS locations </vt:lpstr>
      <vt:lpstr>Aircraft movements in Germany</vt:lpstr>
      <vt:lpstr>EU Performance Scheme Key Performance Areas (KPAs) How do those together?</vt:lpstr>
      <vt:lpstr>FABEC States Agreement</vt:lpstr>
      <vt:lpstr>Functional Airspace Block Europe Central (FABEC)</vt:lpstr>
      <vt:lpstr>How do we (ANSPs and associate members) organize ourselfes at global level in order to master the challenges?</vt:lpstr>
      <vt:lpstr>Civil Air Navigation Services Organisation</vt:lpstr>
      <vt:lpstr>Safety Standing Committee (SSC)</vt:lpstr>
      <vt:lpstr>CANSO Safety Publications</vt:lpstr>
      <vt:lpstr>CANSO Standard of Excellence in SMS</vt:lpstr>
      <vt:lpstr>PowerPoint-Präsentation</vt:lpstr>
      <vt:lpstr>CANSO view on Cyber Security</vt:lpstr>
      <vt:lpstr>Being realistic…</vt:lpstr>
      <vt:lpstr>ATM Security definition ICAO Doc. 9854  (Global ATM Operational Concept)</vt:lpstr>
      <vt:lpstr>What’s new?</vt:lpstr>
      <vt:lpstr>Operational Concept</vt:lpstr>
      <vt:lpstr>PowerPoint-Präsentation</vt:lpstr>
      <vt:lpstr>COMPLIANCE + DUE DILIGENCE</vt:lpstr>
      <vt:lpstr>PowerPoint-Präsentation</vt:lpstr>
      <vt:lpstr>Cyber Attack</vt:lpstr>
      <vt:lpstr>Attacks</vt:lpstr>
      <vt:lpstr>Attacker</vt:lpstr>
      <vt:lpstr>Awareness?</vt:lpstr>
      <vt:lpstr>Awareness?</vt:lpstr>
      <vt:lpstr>Awareness?</vt:lpstr>
      <vt:lpstr>Awareness?</vt:lpstr>
      <vt:lpstr>Awareness ?</vt:lpstr>
      <vt:lpstr>PowerPoint-Präsentation</vt:lpstr>
      <vt:lpstr>Some of my lessons learned ...</vt:lpstr>
      <vt:lpstr>Thanks for the invitation</vt:lpstr>
    </vt:vector>
  </TitlesOfParts>
  <Company>Federal Aviation Administraton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CANSO  SMS and Just Culture Presentations</dc:title>
  <dc:creator>Kimberly Pyle</dc:creator>
  <cp:lastModifiedBy>Saafan, Osman</cp:lastModifiedBy>
  <cp:revision>223</cp:revision>
  <dcterms:created xsi:type="dcterms:W3CDTF">2017-06-29T13:03:31Z</dcterms:created>
  <dcterms:modified xsi:type="dcterms:W3CDTF">2018-04-11T21:09:15Z</dcterms:modified>
</cp:coreProperties>
</file>