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7" r:id="rId2"/>
    <p:sldId id="271" r:id="rId3"/>
    <p:sldId id="258" r:id="rId4"/>
    <p:sldId id="288" r:id="rId5"/>
    <p:sldId id="259" r:id="rId6"/>
    <p:sldId id="260" r:id="rId7"/>
    <p:sldId id="285" r:id="rId8"/>
    <p:sldId id="266" r:id="rId9"/>
    <p:sldId id="272" r:id="rId10"/>
    <p:sldId id="261" r:id="rId11"/>
    <p:sldId id="262" r:id="rId12"/>
    <p:sldId id="263" r:id="rId13"/>
    <p:sldId id="264" r:id="rId14"/>
    <p:sldId id="277" r:id="rId15"/>
    <p:sldId id="273" r:id="rId16"/>
    <p:sldId id="274" r:id="rId17"/>
    <p:sldId id="275" r:id="rId18"/>
    <p:sldId id="276" r:id="rId19"/>
    <p:sldId id="278" r:id="rId20"/>
    <p:sldId id="279" r:id="rId21"/>
    <p:sldId id="280" r:id="rId22"/>
    <p:sldId id="287" r:id="rId23"/>
    <p:sldId id="281" r:id="rId24"/>
    <p:sldId id="28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8853" autoAdjust="0"/>
  </p:normalViewPr>
  <p:slideViewPr>
    <p:cSldViewPr>
      <p:cViewPr>
        <p:scale>
          <a:sx n="60" d="100"/>
          <a:sy n="60" d="100"/>
        </p:scale>
        <p:origin x="-1656" y="-3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ctoras\Desktop\New%20Microsoft%20Office%20Excel%20Workshee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l-GR"/>
  <c:chart>
    <c:view3D>
      <c:rAngAx val="1"/>
    </c:view3D>
    <c:plotArea>
      <c:layout/>
      <c:bar3DChart>
        <c:barDir val="col"/>
        <c:grouping val="clustered"/>
        <c:ser>
          <c:idx val="0"/>
          <c:order val="0"/>
          <c:cat>
            <c:strRef>
              <c:f>Sheet1!$A$1:$A$17</c:f>
              <c:strCache>
                <c:ptCount val="17"/>
                <c:pt idx="0">
                  <c:v>Death of a spouse</c:v>
                </c:pt>
                <c:pt idx="1">
                  <c:v>Divorce</c:v>
                </c:pt>
                <c:pt idx="2">
                  <c:v>Marital separation</c:v>
                </c:pt>
                <c:pt idx="3">
                  <c:v>Death of a close member of family</c:v>
                </c:pt>
                <c:pt idx="4">
                  <c:v>Jail sentense</c:v>
                </c:pt>
                <c:pt idx="5">
                  <c:v>Illness or injury</c:v>
                </c:pt>
                <c:pt idx="6">
                  <c:v>Marriage</c:v>
                </c:pt>
                <c:pt idx="7">
                  <c:v>Loss of Job</c:v>
                </c:pt>
                <c:pt idx="8">
                  <c:v>Retirement</c:v>
                </c:pt>
                <c:pt idx="9">
                  <c:v>Reconciliation with marriage partner</c:v>
                </c:pt>
                <c:pt idx="10">
                  <c:v>Health problem of closed member of family</c:v>
                </c:pt>
                <c:pt idx="11">
                  <c:v>Pregnancy </c:v>
                </c:pt>
                <c:pt idx="12">
                  <c:v>Change of financial status</c:v>
                </c:pt>
                <c:pt idx="13">
                  <c:v>Major change at work</c:v>
                </c:pt>
                <c:pt idx="14">
                  <c:v>New family member</c:v>
                </c:pt>
                <c:pt idx="15">
                  <c:v>Sex problems</c:v>
                </c:pt>
                <c:pt idx="16">
                  <c:v>Death of a friend</c:v>
                </c:pt>
              </c:strCache>
            </c:strRef>
          </c:cat>
          <c:val>
            <c:numRef>
              <c:f>Sheet1!$B$1:$B$17</c:f>
              <c:numCache>
                <c:formatCode>General</c:formatCode>
                <c:ptCount val="17"/>
                <c:pt idx="0">
                  <c:v>100</c:v>
                </c:pt>
                <c:pt idx="1">
                  <c:v>73</c:v>
                </c:pt>
                <c:pt idx="2">
                  <c:v>65</c:v>
                </c:pt>
                <c:pt idx="3">
                  <c:v>63</c:v>
                </c:pt>
                <c:pt idx="4">
                  <c:v>63</c:v>
                </c:pt>
                <c:pt idx="5">
                  <c:v>53</c:v>
                </c:pt>
                <c:pt idx="6">
                  <c:v>50</c:v>
                </c:pt>
                <c:pt idx="7">
                  <c:v>47</c:v>
                </c:pt>
                <c:pt idx="8">
                  <c:v>45</c:v>
                </c:pt>
                <c:pt idx="9">
                  <c:v>45</c:v>
                </c:pt>
                <c:pt idx="10">
                  <c:v>44</c:v>
                </c:pt>
                <c:pt idx="11">
                  <c:v>40</c:v>
                </c:pt>
                <c:pt idx="12">
                  <c:v>39</c:v>
                </c:pt>
                <c:pt idx="13">
                  <c:v>39</c:v>
                </c:pt>
                <c:pt idx="14">
                  <c:v>39</c:v>
                </c:pt>
                <c:pt idx="15">
                  <c:v>39</c:v>
                </c:pt>
                <c:pt idx="16">
                  <c:v>37</c:v>
                </c:pt>
              </c:numCache>
            </c:numRef>
          </c:val>
        </c:ser>
        <c:shape val="cylinder"/>
        <c:axId val="131842816"/>
        <c:axId val="131845504"/>
        <c:axId val="0"/>
      </c:bar3DChart>
      <c:catAx>
        <c:axId val="131842816"/>
        <c:scaling>
          <c:orientation val="minMax"/>
        </c:scaling>
        <c:axPos val="b"/>
        <c:tickLblPos val="nextTo"/>
        <c:crossAx val="131845504"/>
        <c:crosses val="autoZero"/>
        <c:auto val="1"/>
        <c:lblAlgn val="ctr"/>
        <c:lblOffset val="100"/>
      </c:catAx>
      <c:valAx>
        <c:axId val="131845504"/>
        <c:scaling>
          <c:orientation val="minMax"/>
        </c:scaling>
        <c:axPos val="l"/>
        <c:majorGridlines/>
        <c:numFmt formatCode="General" sourceLinked="1"/>
        <c:tickLblPos val="nextTo"/>
        <c:crossAx val="131842816"/>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87659B-905E-4EA7-82B8-CA2AED140B4E}" type="doc">
      <dgm:prSet loTypeId="urn:microsoft.com/office/officeart/2005/8/layout/arrow5" loCatId="relationship" qsTypeId="urn:microsoft.com/office/officeart/2005/8/quickstyle/simple1" qsCatId="simple" csTypeId="urn:microsoft.com/office/officeart/2005/8/colors/accent1_1" csCatId="accent1" phldr="1"/>
      <dgm:spPr/>
      <dgm:t>
        <a:bodyPr/>
        <a:lstStyle/>
        <a:p>
          <a:endParaRPr lang="el-GR"/>
        </a:p>
      </dgm:t>
    </dgm:pt>
    <dgm:pt modelId="{04DF8E1A-8A8E-4EA9-B6B6-C2BB7D700C60}">
      <dgm:prSet phldrT="[Text]"/>
      <dgm:spPr/>
      <dgm:t>
        <a:bodyPr/>
        <a:lstStyle/>
        <a:p>
          <a:r>
            <a:rPr lang="en-US" dirty="0" smtClean="0"/>
            <a:t>HUMAN</a:t>
          </a:r>
          <a:endParaRPr lang="el-GR" dirty="0"/>
        </a:p>
      </dgm:t>
    </dgm:pt>
    <dgm:pt modelId="{A36EC46E-EF91-4169-8887-7BAC275E8676}" type="parTrans" cxnId="{A9D82EB8-55F3-432A-909A-D1B7F25A2D44}">
      <dgm:prSet/>
      <dgm:spPr/>
      <dgm:t>
        <a:bodyPr/>
        <a:lstStyle/>
        <a:p>
          <a:endParaRPr lang="el-GR"/>
        </a:p>
      </dgm:t>
    </dgm:pt>
    <dgm:pt modelId="{8386AD6C-3E81-406E-92FF-139EE98DF029}" type="sibTrans" cxnId="{A9D82EB8-55F3-432A-909A-D1B7F25A2D44}">
      <dgm:prSet/>
      <dgm:spPr/>
      <dgm:t>
        <a:bodyPr/>
        <a:lstStyle/>
        <a:p>
          <a:endParaRPr lang="el-GR"/>
        </a:p>
      </dgm:t>
    </dgm:pt>
    <dgm:pt modelId="{79CA72B4-2153-490A-98A5-E4107C0A9638}">
      <dgm:prSet phldrT="[Text]"/>
      <dgm:spPr/>
      <dgm:t>
        <a:bodyPr/>
        <a:lstStyle/>
        <a:p>
          <a:r>
            <a:rPr lang="en-US" dirty="0" smtClean="0"/>
            <a:t>SITUATION</a:t>
          </a:r>
          <a:endParaRPr lang="el-GR" dirty="0"/>
        </a:p>
      </dgm:t>
    </dgm:pt>
    <dgm:pt modelId="{3331BDF7-D82C-4C94-B582-D2B7DF6160CD}" type="parTrans" cxnId="{D76E90ED-F9B1-4FE3-B2C1-F1D51FECDC1D}">
      <dgm:prSet/>
      <dgm:spPr/>
      <dgm:t>
        <a:bodyPr/>
        <a:lstStyle/>
        <a:p>
          <a:endParaRPr lang="el-GR"/>
        </a:p>
      </dgm:t>
    </dgm:pt>
    <dgm:pt modelId="{15FD5C8A-4728-43DF-8B54-C1A703EA25D5}" type="sibTrans" cxnId="{D76E90ED-F9B1-4FE3-B2C1-F1D51FECDC1D}">
      <dgm:prSet/>
      <dgm:spPr/>
      <dgm:t>
        <a:bodyPr/>
        <a:lstStyle/>
        <a:p>
          <a:endParaRPr lang="el-GR"/>
        </a:p>
      </dgm:t>
    </dgm:pt>
    <dgm:pt modelId="{CA718392-BC02-4C94-8A11-5840C61F6910}" type="pres">
      <dgm:prSet presAssocID="{0F87659B-905E-4EA7-82B8-CA2AED140B4E}" presName="diagram" presStyleCnt="0">
        <dgm:presLayoutVars>
          <dgm:dir/>
          <dgm:resizeHandles val="exact"/>
        </dgm:presLayoutVars>
      </dgm:prSet>
      <dgm:spPr/>
      <dgm:t>
        <a:bodyPr/>
        <a:lstStyle/>
        <a:p>
          <a:endParaRPr lang="el-GR"/>
        </a:p>
      </dgm:t>
    </dgm:pt>
    <dgm:pt modelId="{87DFC9C3-219E-4183-ABB9-E22CE04E0AA6}" type="pres">
      <dgm:prSet presAssocID="{04DF8E1A-8A8E-4EA9-B6B6-C2BB7D700C60}" presName="arrow" presStyleLbl="node1" presStyleIdx="0" presStyleCnt="2" custScaleX="33755" custScaleY="52439" custRadScaleRad="141494" custRadScaleInc="14510">
        <dgm:presLayoutVars>
          <dgm:bulletEnabled val="1"/>
        </dgm:presLayoutVars>
      </dgm:prSet>
      <dgm:spPr/>
      <dgm:t>
        <a:bodyPr/>
        <a:lstStyle/>
        <a:p>
          <a:endParaRPr lang="el-GR"/>
        </a:p>
      </dgm:t>
    </dgm:pt>
    <dgm:pt modelId="{6DAB2B21-5E24-42E4-8181-DE931EC8B609}" type="pres">
      <dgm:prSet presAssocID="{79CA72B4-2153-490A-98A5-E4107C0A9638}" presName="arrow" presStyleLbl="node1" presStyleIdx="1" presStyleCnt="2" custScaleX="33753" custScaleY="49225" custRadScaleRad="145357" custRadScaleInc="-14975">
        <dgm:presLayoutVars>
          <dgm:bulletEnabled val="1"/>
        </dgm:presLayoutVars>
      </dgm:prSet>
      <dgm:spPr/>
      <dgm:t>
        <a:bodyPr/>
        <a:lstStyle/>
        <a:p>
          <a:endParaRPr lang="el-GR"/>
        </a:p>
      </dgm:t>
    </dgm:pt>
  </dgm:ptLst>
  <dgm:cxnLst>
    <dgm:cxn modelId="{D76E90ED-F9B1-4FE3-B2C1-F1D51FECDC1D}" srcId="{0F87659B-905E-4EA7-82B8-CA2AED140B4E}" destId="{79CA72B4-2153-490A-98A5-E4107C0A9638}" srcOrd="1" destOrd="0" parTransId="{3331BDF7-D82C-4C94-B582-D2B7DF6160CD}" sibTransId="{15FD5C8A-4728-43DF-8B54-C1A703EA25D5}"/>
    <dgm:cxn modelId="{AF8E0E3D-6196-4839-AFE4-862AA8DFDBD3}" type="presOf" srcId="{79CA72B4-2153-490A-98A5-E4107C0A9638}" destId="{6DAB2B21-5E24-42E4-8181-DE931EC8B609}" srcOrd="0" destOrd="0" presId="urn:microsoft.com/office/officeart/2005/8/layout/arrow5"/>
    <dgm:cxn modelId="{A9D82EB8-55F3-432A-909A-D1B7F25A2D44}" srcId="{0F87659B-905E-4EA7-82B8-CA2AED140B4E}" destId="{04DF8E1A-8A8E-4EA9-B6B6-C2BB7D700C60}" srcOrd="0" destOrd="0" parTransId="{A36EC46E-EF91-4169-8887-7BAC275E8676}" sibTransId="{8386AD6C-3E81-406E-92FF-139EE98DF029}"/>
    <dgm:cxn modelId="{17511F20-CB27-4C98-A309-DA1A41933C87}" type="presOf" srcId="{04DF8E1A-8A8E-4EA9-B6B6-C2BB7D700C60}" destId="{87DFC9C3-219E-4183-ABB9-E22CE04E0AA6}" srcOrd="0" destOrd="0" presId="urn:microsoft.com/office/officeart/2005/8/layout/arrow5"/>
    <dgm:cxn modelId="{E94847FF-9D38-4BF6-82CA-BED36B5DE820}" type="presOf" srcId="{0F87659B-905E-4EA7-82B8-CA2AED140B4E}" destId="{CA718392-BC02-4C94-8A11-5840C61F6910}" srcOrd="0" destOrd="0" presId="urn:microsoft.com/office/officeart/2005/8/layout/arrow5"/>
    <dgm:cxn modelId="{C2AA76EF-4EEF-490E-956B-628AAFB244D7}" type="presParOf" srcId="{CA718392-BC02-4C94-8A11-5840C61F6910}" destId="{87DFC9C3-219E-4183-ABB9-E22CE04E0AA6}" srcOrd="0" destOrd="0" presId="urn:microsoft.com/office/officeart/2005/8/layout/arrow5"/>
    <dgm:cxn modelId="{8569F1DB-D771-4E0F-A735-741AE94BF81E}" type="presParOf" srcId="{CA718392-BC02-4C94-8A11-5840C61F6910}" destId="{6DAB2B21-5E24-42E4-8181-DE931EC8B609}" srcOrd="1" destOrd="0" presId="urn:microsoft.com/office/officeart/2005/8/layout/arrow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22D7E3-707E-4DDB-AFF5-8E794D7067F9}" type="doc">
      <dgm:prSet loTypeId="urn:microsoft.com/office/officeart/2005/8/layout/hList1" loCatId="list" qsTypeId="urn:microsoft.com/office/officeart/2005/8/quickstyle/3d1" qsCatId="3D" csTypeId="urn:microsoft.com/office/officeart/2005/8/colors/accent1_2" csCatId="accent1" phldr="1"/>
      <dgm:spPr/>
      <dgm:t>
        <a:bodyPr/>
        <a:lstStyle/>
        <a:p>
          <a:endParaRPr lang="el-GR"/>
        </a:p>
      </dgm:t>
    </dgm:pt>
    <dgm:pt modelId="{3F76253B-CBF2-4C6C-973B-09FFE77730C6}">
      <dgm:prSet phldrT="[Text]"/>
      <dgm:spPr/>
      <dgm:t>
        <a:bodyPr/>
        <a:lstStyle/>
        <a:p>
          <a:r>
            <a:rPr lang="en-US" dirty="0" smtClean="0"/>
            <a:t>Acute Stress</a:t>
          </a:r>
        </a:p>
      </dgm:t>
    </dgm:pt>
    <dgm:pt modelId="{085A0F7C-BD51-4DA9-B295-44E0F2C580B2}" type="parTrans" cxnId="{8396F459-1C2F-4E7A-AE9F-AFA95935907E}">
      <dgm:prSet/>
      <dgm:spPr/>
      <dgm:t>
        <a:bodyPr/>
        <a:lstStyle/>
        <a:p>
          <a:endParaRPr lang="el-GR"/>
        </a:p>
      </dgm:t>
    </dgm:pt>
    <dgm:pt modelId="{FD9480B6-6F08-471C-BC2E-4AEAD75A0A38}" type="sibTrans" cxnId="{8396F459-1C2F-4E7A-AE9F-AFA95935907E}">
      <dgm:prSet/>
      <dgm:spPr/>
      <dgm:t>
        <a:bodyPr/>
        <a:lstStyle/>
        <a:p>
          <a:endParaRPr lang="el-GR"/>
        </a:p>
      </dgm:t>
    </dgm:pt>
    <dgm:pt modelId="{4798B427-1B6E-4729-BA60-0C8659A82DA1}">
      <dgm:prSet phldrT="[Text]"/>
      <dgm:spPr/>
      <dgm:t>
        <a:bodyPr/>
        <a:lstStyle/>
        <a:p>
          <a:r>
            <a:rPr lang="en-US" dirty="0" smtClean="0"/>
            <a:t>The individual is able to resolve the stressful situation and return to normal mental and psychological state.</a:t>
          </a:r>
          <a:endParaRPr lang="el-GR" dirty="0"/>
        </a:p>
      </dgm:t>
    </dgm:pt>
    <dgm:pt modelId="{5A96FBF5-E119-48B8-8CF6-A633EE023FCF}" type="parTrans" cxnId="{F11C8DFA-88B1-4C04-B46C-2E0B377A3D0E}">
      <dgm:prSet/>
      <dgm:spPr/>
      <dgm:t>
        <a:bodyPr/>
        <a:lstStyle/>
        <a:p>
          <a:endParaRPr lang="el-GR"/>
        </a:p>
      </dgm:t>
    </dgm:pt>
    <dgm:pt modelId="{54C23198-A666-48F3-BB41-C06CD9BC85AA}" type="sibTrans" cxnId="{F11C8DFA-88B1-4C04-B46C-2E0B377A3D0E}">
      <dgm:prSet/>
      <dgm:spPr/>
      <dgm:t>
        <a:bodyPr/>
        <a:lstStyle/>
        <a:p>
          <a:endParaRPr lang="el-GR"/>
        </a:p>
      </dgm:t>
    </dgm:pt>
    <dgm:pt modelId="{777BFE87-023C-4835-8E00-D7B6D5468FC2}">
      <dgm:prSet phldrT="[Text]"/>
      <dgm:spPr/>
      <dgm:t>
        <a:bodyPr/>
        <a:lstStyle/>
        <a:p>
          <a:r>
            <a:rPr lang="en-US" dirty="0" smtClean="0"/>
            <a:t>Chronic Stress</a:t>
          </a:r>
        </a:p>
      </dgm:t>
    </dgm:pt>
    <dgm:pt modelId="{F121E677-EC1D-4471-8623-4FAFC8EF65A8}" type="parTrans" cxnId="{5865E5A6-F999-44BD-A169-0722ABC5D8A4}">
      <dgm:prSet/>
      <dgm:spPr/>
      <dgm:t>
        <a:bodyPr/>
        <a:lstStyle/>
        <a:p>
          <a:endParaRPr lang="el-GR"/>
        </a:p>
      </dgm:t>
    </dgm:pt>
    <dgm:pt modelId="{DBF31049-4169-47C8-A3F8-70CD43D615C7}" type="sibTrans" cxnId="{5865E5A6-F999-44BD-A169-0722ABC5D8A4}">
      <dgm:prSet/>
      <dgm:spPr/>
      <dgm:t>
        <a:bodyPr/>
        <a:lstStyle/>
        <a:p>
          <a:endParaRPr lang="el-GR"/>
        </a:p>
      </dgm:t>
    </dgm:pt>
    <dgm:pt modelId="{FEFBFFEE-00D4-4221-9554-83C3FCF6F3F0}">
      <dgm:prSet phldrT="[Text]"/>
      <dgm:spPr/>
      <dgm:t>
        <a:bodyPr/>
        <a:lstStyle/>
        <a:p>
          <a:r>
            <a:rPr lang="en-US" dirty="0" smtClean="0"/>
            <a:t>Increased risk of cardiovascular diseases.</a:t>
          </a:r>
          <a:endParaRPr lang="el-GR" dirty="0"/>
        </a:p>
      </dgm:t>
    </dgm:pt>
    <dgm:pt modelId="{0CB1D7AC-C717-4BEB-9376-3D1D88507A70}" type="parTrans" cxnId="{4943A8E1-A410-4EC3-9418-7836F04C7BC5}">
      <dgm:prSet/>
      <dgm:spPr/>
      <dgm:t>
        <a:bodyPr/>
        <a:lstStyle/>
        <a:p>
          <a:endParaRPr lang="el-GR"/>
        </a:p>
      </dgm:t>
    </dgm:pt>
    <dgm:pt modelId="{A88A6CD3-D55E-46F6-8D1A-547F21483E44}" type="sibTrans" cxnId="{4943A8E1-A410-4EC3-9418-7836F04C7BC5}">
      <dgm:prSet/>
      <dgm:spPr/>
      <dgm:t>
        <a:bodyPr/>
        <a:lstStyle/>
        <a:p>
          <a:endParaRPr lang="el-GR"/>
        </a:p>
      </dgm:t>
    </dgm:pt>
    <dgm:pt modelId="{B9F39F3A-9852-40AC-B54D-12C82E59D57F}">
      <dgm:prSet phldrT="[Text]"/>
      <dgm:spPr/>
      <dgm:t>
        <a:bodyPr/>
        <a:lstStyle/>
        <a:p>
          <a:r>
            <a:rPr lang="en-US" dirty="0" smtClean="0"/>
            <a:t>Gastrointestinal problems.</a:t>
          </a:r>
          <a:endParaRPr lang="el-GR" dirty="0"/>
        </a:p>
      </dgm:t>
    </dgm:pt>
    <dgm:pt modelId="{218464EB-F121-423F-9701-599CE7F8DB4A}" type="parTrans" cxnId="{05D633B6-41D9-4938-AE28-CDBD7AC613DF}">
      <dgm:prSet/>
      <dgm:spPr/>
      <dgm:t>
        <a:bodyPr/>
        <a:lstStyle/>
        <a:p>
          <a:endParaRPr lang="el-GR"/>
        </a:p>
      </dgm:t>
    </dgm:pt>
    <dgm:pt modelId="{0320AD56-B6E5-483F-AAC2-251AE580995F}" type="sibTrans" cxnId="{05D633B6-41D9-4938-AE28-CDBD7AC613DF}">
      <dgm:prSet/>
      <dgm:spPr/>
      <dgm:t>
        <a:bodyPr/>
        <a:lstStyle/>
        <a:p>
          <a:endParaRPr lang="el-GR"/>
        </a:p>
      </dgm:t>
    </dgm:pt>
    <dgm:pt modelId="{7195AB91-8DFD-4542-AD45-C1A951457A51}">
      <dgm:prSet phldrT="[Text]"/>
      <dgm:spPr/>
      <dgm:t>
        <a:bodyPr/>
        <a:lstStyle/>
        <a:p>
          <a:r>
            <a:rPr lang="en-US" dirty="0" smtClean="0"/>
            <a:t>Sleep disorders.</a:t>
          </a:r>
          <a:endParaRPr lang="el-GR" dirty="0"/>
        </a:p>
      </dgm:t>
    </dgm:pt>
    <dgm:pt modelId="{5CE769D7-BAAC-4568-9E1F-CDC39EFFA938}" type="parTrans" cxnId="{9512126B-920C-49D1-870B-09479184236E}">
      <dgm:prSet/>
      <dgm:spPr/>
      <dgm:t>
        <a:bodyPr/>
        <a:lstStyle/>
        <a:p>
          <a:endParaRPr lang="el-GR"/>
        </a:p>
      </dgm:t>
    </dgm:pt>
    <dgm:pt modelId="{7AE06208-9FA6-4DCA-8620-25FA0CB8765A}" type="sibTrans" cxnId="{9512126B-920C-49D1-870B-09479184236E}">
      <dgm:prSet/>
      <dgm:spPr/>
      <dgm:t>
        <a:bodyPr/>
        <a:lstStyle/>
        <a:p>
          <a:endParaRPr lang="el-GR"/>
        </a:p>
      </dgm:t>
    </dgm:pt>
    <dgm:pt modelId="{B0FDED3E-AC76-43AC-A656-13A78F4DFAF1}">
      <dgm:prSet phldrT="[Text]"/>
      <dgm:spPr/>
      <dgm:t>
        <a:bodyPr/>
        <a:lstStyle/>
        <a:p>
          <a:r>
            <a:rPr lang="en-US" dirty="0" smtClean="0"/>
            <a:t>Stressors occur for a short period of time.</a:t>
          </a:r>
          <a:endParaRPr lang="el-GR" dirty="0"/>
        </a:p>
      </dgm:t>
    </dgm:pt>
    <dgm:pt modelId="{0D1B6400-26AB-4E37-8DF8-5829F52EBF18}" type="parTrans" cxnId="{92070B0F-2DB3-4FC4-84D4-880CE0C2F2E1}">
      <dgm:prSet/>
      <dgm:spPr/>
    </dgm:pt>
    <dgm:pt modelId="{7B0AF542-B9EB-47B7-9B91-465936AD9CC8}" type="sibTrans" cxnId="{92070B0F-2DB3-4FC4-84D4-880CE0C2F2E1}">
      <dgm:prSet/>
      <dgm:spPr/>
    </dgm:pt>
    <dgm:pt modelId="{230AD21F-4525-4860-B983-1D4D7B81D527}">
      <dgm:prSet phldrT="[Text]"/>
      <dgm:spPr/>
      <dgm:t>
        <a:bodyPr/>
        <a:lstStyle/>
        <a:p>
          <a:r>
            <a:rPr lang="en-US" dirty="0" smtClean="0"/>
            <a:t>Caused by constant stream of demands, risks, pressures, for a long period of time.</a:t>
          </a:r>
          <a:endParaRPr lang="el-GR" dirty="0"/>
        </a:p>
      </dgm:t>
    </dgm:pt>
    <dgm:pt modelId="{B4EF02C8-4213-427F-B0F6-E4E099E6A1C3}" type="parTrans" cxnId="{1CE84628-73B5-4857-B820-BEBEE7EC4521}">
      <dgm:prSet/>
      <dgm:spPr/>
    </dgm:pt>
    <dgm:pt modelId="{AE322AC0-7A3F-4953-9D7A-959846164E9B}" type="sibTrans" cxnId="{1CE84628-73B5-4857-B820-BEBEE7EC4521}">
      <dgm:prSet/>
      <dgm:spPr/>
    </dgm:pt>
    <dgm:pt modelId="{E3E84D33-2AB3-4D86-A0DF-B9FA7FB7A99B}">
      <dgm:prSet phldrT="[Text]"/>
      <dgm:spPr/>
      <dgm:t>
        <a:bodyPr/>
        <a:lstStyle/>
        <a:p>
          <a:r>
            <a:rPr lang="en-US" dirty="0" smtClean="0"/>
            <a:t>Drains mental and physical resources.</a:t>
          </a:r>
          <a:endParaRPr lang="el-GR" dirty="0"/>
        </a:p>
      </dgm:t>
    </dgm:pt>
    <dgm:pt modelId="{8B4AD5AA-5E8A-423F-8170-CBFF12B183E2}" type="parTrans" cxnId="{FB4E0686-B9AC-4D63-8160-FA0CEB3EEF5F}">
      <dgm:prSet/>
      <dgm:spPr/>
    </dgm:pt>
    <dgm:pt modelId="{17A3BFA4-338D-481D-BD80-E3F1A0655A28}" type="sibTrans" cxnId="{FB4E0686-B9AC-4D63-8160-FA0CEB3EEF5F}">
      <dgm:prSet/>
      <dgm:spPr/>
    </dgm:pt>
    <dgm:pt modelId="{60311EA3-F069-47B7-ADBB-503E39E1F59C}">
      <dgm:prSet phldrT="[Text]"/>
      <dgm:spPr/>
      <dgm:t>
        <a:bodyPr/>
        <a:lstStyle/>
        <a:p>
          <a:r>
            <a:rPr lang="en-US" dirty="0" smtClean="0"/>
            <a:t>Sense of hopelessness</a:t>
          </a:r>
          <a:endParaRPr lang="el-GR" dirty="0"/>
        </a:p>
      </dgm:t>
    </dgm:pt>
    <dgm:pt modelId="{AE923910-2FBA-46A0-8B3B-2E52A7E7B2B6}" type="parTrans" cxnId="{5545E5A3-1113-48E5-8FE6-DF6C9F291EB4}">
      <dgm:prSet/>
      <dgm:spPr/>
    </dgm:pt>
    <dgm:pt modelId="{9E14CA09-D598-486E-99D7-73D44252A53D}" type="sibTrans" cxnId="{5545E5A3-1113-48E5-8FE6-DF6C9F291EB4}">
      <dgm:prSet/>
      <dgm:spPr/>
    </dgm:pt>
    <dgm:pt modelId="{D5DF9F70-6F73-4487-9181-79ED9EAFF473}">
      <dgm:prSet phldrT="[Text]"/>
      <dgm:spPr/>
      <dgm:t>
        <a:bodyPr/>
        <a:lstStyle/>
        <a:p>
          <a:r>
            <a:rPr lang="en-US" dirty="0" smtClean="0"/>
            <a:t>Inability to cope.</a:t>
          </a:r>
          <a:endParaRPr lang="el-GR" dirty="0"/>
        </a:p>
      </dgm:t>
    </dgm:pt>
    <dgm:pt modelId="{BF7D7D77-94DB-435B-AF40-478B05DF0F3A}" type="parTrans" cxnId="{3366B447-DB5E-4857-B821-52D1AC87AF01}">
      <dgm:prSet/>
      <dgm:spPr/>
    </dgm:pt>
    <dgm:pt modelId="{3F3C1462-CB88-4F12-9DB6-F293AA90E1A5}" type="sibTrans" cxnId="{3366B447-DB5E-4857-B821-52D1AC87AF01}">
      <dgm:prSet/>
      <dgm:spPr/>
    </dgm:pt>
    <dgm:pt modelId="{2B9A5103-50A0-4003-ADF5-ADAAC6805589}">
      <dgm:prSet phldrT="[Text]"/>
      <dgm:spPr/>
      <dgm:t>
        <a:bodyPr/>
        <a:lstStyle/>
        <a:p>
          <a:r>
            <a:rPr lang="en-US" dirty="0" smtClean="0"/>
            <a:t>Stroke.</a:t>
          </a:r>
          <a:endParaRPr lang="el-GR" dirty="0"/>
        </a:p>
      </dgm:t>
    </dgm:pt>
    <dgm:pt modelId="{D4C7769E-F5F2-42FD-BFDA-13435B7F79C1}" type="parTrans" cxnId="{E1044E27-21C0-4A19-B3CE-C020F1F7486D}">
      <dgm:prSet/>
      <dgm:spPr/>
    </dgm:pt>
    <dgm:pt modelId="{46941902-ECCE-46D5-8B3C-C604CBDFC594}" type="sibTrans" cxnId="{E1044E27-21C0-4A19-B3CE-C020F1F7486D}">
      <dgm:prSet/>
      <dgm:spPr/>
    </dgm:pt>
    <dgm:pt modelId="{CA9796C1-090C-49F7-ACE5-61C780484465}">
      <dgm:prSet phldrT="[Text]"/>
      <dgm:spPr/>
      <dgm:t>
        <a:bodyPr/>
        <a:lstStyle/>
        <a:p>
          <a:r>
            <a:rPr lang="en-US" dirty="0" smtClean="0"/>
            <a:t>Suicide.</a:t>
          </a:r>
          <a:endParaRPr lang="el-GR" dirty="0"/>
        </a:p>
      </dgm:t>
    </dgm:pt>
    <dgm:pt modelId="{4F1F5FAB-7729-4935-9241-863B3B3EBC1D}" type="parTrans" cxnId="{C712A9E6-AD8D-401F-BE1E-45E8E1007C80}">
      <dgm:prSet/>
      <dgm:spPr/>
    </dgm:pt>
    <dgm:pt modelId="{EE209BEB-C3FE-471B-AD50-4B12D8D77EDC}" type="sibTrans" cxnId="{C712A9E6-AD8D-401F-BE1E-45E8E1007C80}">
      <dgm:prSet/>
      <dgm:spPr/>
    </dgm:pt>
    <dgm:pt modelId="{78322DC9-0284-4AA6-8F5F-669D6BF57C11}">
      <dgm:prSet phldrT="[Text]"/>
      <dgm:spPr/>
      <dgm:t>
        <a:bodyPr/>
        <a:lstStyle/>
        <a:p>
          <a:r>
            <a:rPr lang="en-US" dirty="0" smtClean="0"/>
            <a:t>Symptoms</a:t>
          </a:r>
          <a:endParaRPr lang="el-GR" dirty="0"/>
        </a:p>
      </dgm:t>
    </dgm:pt>
    <dgm:pt modelId="{EFFCA00B-CA1B-451D-B3BB-D0146E2E7B12}" type="parTrans" cxnId="{4439F928-5C5B-4942-8691-ECD46DB5401A}">
      <dgm:prSet/>
      <dgm:spPr/>
    </dgm:pt>
    <dgm:pt modelId="{AD8CFE11-5970-43D1-B2E8-A0E0BD7A2FF9}" type="sibTrans" cxnId="{4439F928-5C5B-4942-8691-ECD46DB5401A}">
      <dgm:prSet/>
      <dgm:spPr/>
    </dgm:pt>
    <dgm:pt modelId="{5278B6DD-BD1B-49CE-B392-30550B56346E}">
      <dgm:prSet phldrT="[Text]"/>
      <dgm:spPr/>
      <dgm:t>
        <a:bodyPr/>
        <a:lstStyle/>
        <a:p>
          <a:r>
            <a:rPr lang="en-US" dirty="0" smtClean="0"/>
            <a:t>Sweaty Palms</a:t>
          </a:r>
          <a:endParaRPr lang="el-GR" dirty="0"/>
        </a:p>
      </dgm:t>
    </dgm:pt>
    <dgm:pt modelId="{BA38F72D-62BA-4ACB-8F8F-E1E7E6B3F07C}" type="parTrans" cxnId="{1238BE64-A9FE-4729-B923-9CF81E806816}">
      <dgm:prSet/>
      <dgm:spPr/>
    </dgm:pt>
    <dgm:pt modelId="{DBAA0F7E-5F04-4677-AF54-82C92C06124D}" type="sibTrans" cxnId="{1238BE64-A9FE-4729-B923-9CF81E806816}">
      <dgm:prSet/>
      <dgm:spPr/>
    </dgm:pt>
    <dgm:pt modelId="{62DDF944-428A-48A1-9A23-970998D2DD29}">
      <dgm:prSet phldrT="[Text]"/>
      <dgm:spPr/>
      <dgm:t>
        <a:bodyPr/>
        <a:lstStyle/>
        <a:p>
          <a:r>
            <a:rPr lang="en-US" dirty="0" smtClean="0"/>
            <a:t>Increased heart rate.</a:t>
          </a:r>
          <a:endParaRPr lang="el-GR" dirty="0"/>
        </a:p>
      </dgm:t>
    </dgm:pt>
    <dgm:pt modelId="{5E7ECB1F-9DEC-480F-87B2-1861AD972983}" type="parTrans" cxnId="{C5E304A8-B787-46DD-98DF-C3F73C218EB5}">
      <dgm:prSet/>
      <dgm:spPr/>
    </dgm:pt>
    <dgm:pt modelId="{087731DD-CC94-4700-B43F-4007DFDCD599}" type="sibTrans" cxnId="{C5E304A8-B787-46DD-98DF-C3F73C218EB5}">
      <dgm:prSet/>
      <dgm:spPr/>
    </dgm:pt>
    <dgm:pt modelId="{C70857D9-29EB-4327-88AE-2B59B93E5C3F}">
      <dgm:prSet phldrT="[Text]"/>
      <dgm:spPr/>
      <dgm:t>
        <a:bodyPr/>
        <a:lstStyle/>
        <a:p>
          <a:r>
            <a:rPr lang="en-US" dirty="0" smtClean="0"/>
            <a:t>Trembling</a:t>
          </a:r>
          <a:endParaRPr lang="el-GR" dirty="0"/>
        </a:p>
      </dgm:t>
    </dgm:pt>
    <dgm:pt modelId="{8446CA84-0133-485A-8F18-CB7D31F5F073}" type="parTrans" cxnId="{86E166EF-0751-44CD-B33F-834513124D08}">
      <dgm:prSet/>
      <dgm:spPr/>
    </dgm:pt>
    <dgm:pt modelId="{294E92F2-E14A-4B41-BBDC-A915A520A52D}" type="sibTrans" cxnId="{86E166EF-0751-44CD-B33F-834513124D08}">
      <dgm:prSet/>
      <dgm:spPr/>
    </dgm:pt>
    <dgm:pt modelId="{FCEB5A6A-6B50-4EA6-9E7A-D43E4D78741F}">
      <dgm:prSet phldrT="[Text]"/>
      <dgm:spPr/>
      <dgm:t>
        <a:bodyPr/>
        <a:lstStyle/>
        <a:p>
          <a:r>
            <a:rPr lang="en-US" dirty="0" smtClean="0"/>
            <a:t>Shortness of breath.</a:t>
          </a:r>
          <a:endParaRPr lang="el-GR" dirty="0"/>
        </a:p>
      </dgm:t>
    </dgm:pt>
    <dgm:pt modelId="{1453A2FF-E9A1-4F37-9F69-1E44AFD37132}" type="parTrans" cxnId="{743FE797-8017-4DAA-9134-BBB4E2E417C7}">
      <dgm:prSet/>
      <dgm:spPr/>
    </dgm:pt>
    <dgm:pt modelId="{E4C9F4B8-9B32-4765-84F5-B405C6FC0F1D}" type="sibTrans" cxnId="{743FE797-8017-4DAA-9134-BBB4E2E417C7}">
      <dgm:prSet/>
      <dgm:spPr/>
    </dgm:pt>
    <dgm:pt modelId="{13479FCB-A2EA-4F7F-AED8-61BA06A35FF3}">
      <dgm:prSet phldrT="[Text]"/>
      <dgm:spPr/>
      <dgm:t>
        <a:bodyPr/>
        <a:lstStyle/>
        <a:p>
          <a:r>
            <a:rPr lang="en-US" dirty="0" smtClean="0"/>
            <a:t>Gastrointestinal distress.</a:t>
          </a:r>
          <a:endParaRPr lang="el-GR" dirty="0"/>
        </a:p>
      </dgm:t>
    </dgm:pt>
    <dgm:pt modelId="{D93A773A-1B98-4052-AE7D-A09C41857A09}" type="parTrans" cxnId="{F0A5D221-8EEC-4CD7-8BF2-DD0D3542C83B}">
      <dgm:prSet/>
      <dgm:spPr/>
    </dgm:pt>
    <dgm:pt modelId="{CD87E778-F23C-4117-B6E1-F046E14FE5F5}" type="sibTrans" cxnId="{F0A5D221-8EEC-4CD7-8BF2-DD0D3542C83B}">
      <dgm:prSet/>
      <dgm:spPr/>
    </dgm:pt>
    <dgm:pt modelId="{32417E3F-F782-4158-A467-2A6535BDDAA8}">
      <dgm:prSet phldrT="[Text]"/>
      <dgm:spPr/>
      <dgm:t>
        <a:bodyPr/>
        <a:lstStyle/>
        <a:p>
          <a:r>
            <a:rPr lang="en-US" dirty="0" smtClean="0"/>
            <a:t>Muscle Tension. </a:t>
          </a:r>
          <a:endParaRPr lang="el-GR" dirty="0"/>
        </a:p>
      </dgm:t>
    </dgm:pt>
    <dgm:pt modelId="{ACD7DEDC-2F8A-43F8-8618-098515AA33E2}" type="parTrans" cxnId="{5A336794-E13B-445A-A439-CFF1077F3EEB}">
      <dgm:prSet/>
      <dgm:spPr/>
    </dgm:pt>
    <dgm:pt modelId="{3E773F99-7191-4C35-A13D-A183DFAC2D46}" type="sibTrans" cxnId="{5A336794-E13B-445A-A439-CFF1077F3EEB}">
      <dgm:prSet/>
      <dgm:spPr/>
    </dgm:pt>
    <dgm:pt modelId="{20283F6B-0F3B-4009-9881-491AAE34024B}" type="pres">
      <dgm:prSet presAssocID="{AC22D7E3-707E-4DDB-AFF5-8E794D7067F9}" presName="Name0" presStyleCnt="0">
        <dgm:presLayoutVars>
          <dgm:dir/>
          <dgm:animLvl val="lvl"/>
          <dgm:resizeHandles val="exact"/>
        </dgm:presLayoutVars>
      </dgm:prSet>
      <dgm:spPr/>
      <dgm:t>
        <a:bodyPr/>
        <a:lstStyle/>
        <a:p>
          <a:endParaRPr lang="el-GR"/>
        </a:p>
      </dgm:t>
    </dgm:pt>
    <dgm:pt modelId="{1AC5084E-6B33-40B3-B8D5-FD2AEA43F4AF}" type="pres">
      <dgm:prSet presAssocID="{3F76253B-CBF2-4C6C-973B-09FFE77730C6}" presName="composite" presStyleCnt="0"/>
      <dgm:spPr/>
    </dgm:pt>
    <dgm:pt modelId="{B2C4C7FF-1DE7-4C21-BDC5-51576A11228F}" type="pres">
      <dgm:prSet presAssocID="{3F76253B-CBF2-4C6C-973B-09FFE77730C6}" presName="parTx" presStyleLbl="alignNode1" presStyleIdx="0" presStyleCnt="2">
        <dgm:presLayoutVars>
          <dgm:chMax val="0"/>
          <dgm:chPref val="0"/>
          <dgm:bulletEnabled val="1"/>
        </dgm:presLayoutVars>
      </dgm:prSet>
      <dgm:spPr/>
      <dgm:t>
        <a:bodyPr/>
        <a:lstStyle/>
        <a:p>
          <a:endParaRPr lang="el-GR"/>
        </a:p>
      </dgm:t>
    </dgm:pt>
    <dgm:pt modelId="{DDBAAF7C-14EC-4C2B-B9A7-D76C0B80D2A1}" type="pres">
      <dgm:prSet presAssocID="{3F76253B-CBF2-4C6C-973B-09FFE77730C6}" presName="desTx" presStyleLbl="alignAccFollowNode1" presStyleIdx="0" presStyleCnt="2">
        <dgm:presLayoutVars>
          <dgm:bulletEnabled val="1"/>
        </dgm:presLayoutVars>
      </dgm:prSet>
      <dgm:spPr/>
      <dgm:t>
        <a:bodyPr/>
        <a:lstStyle/>
        <a:p>
          <a:endParaRPr lang="el-GR"/>
        </a:p>
      </dgm:t>
    </dgm:pt>
    <dgm:pt modelId="{08BFF8DA-EE1B-43E6-AE7B-7D49E944F9B1}" type="pres">
      <dgm:prSet presAssocID="{FD9480B6-6F08-471C-BC2E-4AEAD75A0A38}" presName="space" presStyleCnt="0"/>
      <dgm:spPr/>
    </dgm:pt>
    <dgm:pt modelId="{4C16510F-9295-41DD-AB63-9E906356F3DF}" type="pres">
      <dgm:prSet presAssocID="{777BFE87-023C-4835-8E00-D7B6D5468FC2}" presName="composite" presStyleCnt="0"/>
      <dgm:spPr/>
    </dgm:pt>
    <dgm:pt modelId="{F356D83D-6263-4DCC-8251-08BA1D51B7F3}" type="pres">
      <dgm:prSet presAssocID="{777BFE87-023C-4835-8E00-D7B6D5468FC2}" presName="parTx" presStyleLbl="alignNode1" presStyleIdx="1" presStyleCnt="2">
        <dgm:presLayoutVars>
          <dgm:chMax val="0"/>
          <dgm:chPref val="0"/>
          <dgm:bulletEnabled val="1"/>
        </dgm:presLayoutVars>
      </dgm:prSet>
      <dgm:spPr/>
      <dgm:t>
        <a:bodyPr/>
        <a:lstStyle/>
        <a:p>
          <a:endParaRPr lang="el-GR"/>
        </a:p>
      </dgm:t>
    </dgm:pt>
    <dgm:pt modelId="{3A56B050-48A3-400F-9112-2F81D15A344E}" type="pres">
      <dgm:prSet presAssocID="{777BFE87-023C-4835-8E00-D7B6D5468FC2}" presName="desTx" presStyleLbl="alignAccFollowNode1" presStyleIdx="1" presStyleCnt="2">
        <dgm:presLayoutVars>
          <dgm:bulletEnabled val="1"/>
        </dgm:presLayoutVars>
      </dgm:prSet>
      <dgm:spPr/>
      <dgm:t>
        <a:bodyPr/>
        <a:lstStyle/>
        <a:p>
          <a:endParaRPr lang="el-GR"/>
        </a:p>
      </dgm:t>
    </dgm:pt>
  </dgm:ptLst>
  <dgm:cxnLst>
    <dgm:cxn modelId="{3366B447-DB5E-4857-B821-52D1AC87AF01}" srcId="{777BFE87-023C-4835-8E00-D7B6D5468FC2}" destId="{D5DF9F70-6F73-4487-9181-79ED9EAFF473}" srcOrd="3" destOrd="0" parTransId="{BF7D7D77-94DB-435B-AF40-478B05DF0F3A}" sibTransId="{3F3C1462-CB88-4F12-9DB6-F293AA90E1A5}"/>
    <dgm:cxn modelId="{1DA58453-5B43-44A1-8FD5-15B6B44A1790}" type="presOf" srcId="{FCEB5A6A-6B50-4EA6-9E7A-D43E4D78741F}" destId="{DDBAAF7C-14EC-4C2B-B9A7-D76C0B80D2A1}" srcOrd="0" destOrd="6" presId="urn:microsoft.com/office/officeart/2005/8/layout/hList1"/>
    <dgm:cxn modelId="{FB4E0686-B9AC-4D63-8160-FA0CEB3EEF5F}" srcId="{777BFE87-023C-4835-8E00-D7B6D5468FC2}" destId="{E3E84D33-2AB3-4D86-A0DF-B9FA7FB7A99B}" srcOrd="1" destOrd="0" parTransId="{8B4AD5AA-5E8A-423F-8170-CBFF12B183E2}" sibTransId="{17A3BFA4-338D-481D-BD80-E3F1A0655A28}"/>
    <dgm:cxn modelId="{92070B0F-2DB3-4FC4-84D4-880CE0C2F2E1}" srcId="{3F76253B-CBF2-4C6C-973B-09FFE77730C6}" destId="{B0FDED3E-AC76-43AC-A656-13A78F4DFAF1}" srcOrd="0" destOrd="0" parTransId="{0D1B6400-26AB-4E37-8DF8-5829F52EBF18}" sibTransId="{7B0AF542-B9EB-47B7-9B91-465936AD9CC8}"/>
    <dgm:cxn modelId="{C5E304A8-B787-46DD-98DF-C3F73C218EB5}" srcId="{3F76253B-CBF2-4C6C-973B-09FFE77730C6}" destId="{62DDF944-428A-48A1-9A23-970998D2DD29}" srcOrd="4" destOrd="0" parTransId="{5E7ECB1F-9DEC-480F-87B2-1861AD972983}" sibTransId="{087731DD-CC94-4700-B43F-4007DFDCD599}"/>
    <dgm:cxn modelId="{1FF14850-B81D-44FC-A930-5AFDA9494826}" type="presOf" srcId="{5278B6DD-BD1B-49CE-B392-30550B56346E}" destId="{DDBAAF7C-14EC-4C2B-B9A7-D76C0B80D2A1}" srcOrd="0" destOrd="3" presId="urn:microsoft.com/office/officeart/2005/8/layout/hList1"/>
    <dgm:cxn modelId="{CE6E468F-332D-4559-8730-C97AB7EA9BF4}" type="presOf" srcId="{2B9A5103-50A0-4003-ADF5-ADAAC6805589}" destId="{3A56B050-48A3-400F-9112-2F81D15A344E}" srcOrd="0" destOrd="7" presId="urn:microsoft.com/office/officeart/2005/8/layout/hList1"/>
    <dgm:cxn modelId="{5DC81AF9-3702-4E91-8FD3-CEFD206BD3C5}" type="presOf" srcId="{B0FDED3E-AC76-43AC-A656-13A78F4DFAF1}" destId="{DDBAAF7C-14EC-4C2B-B9A7-D76C0B80D2A1}" srcOrd="0" destOrd="0" presId="urn:microsoft.com/office/officeart/2005/8/layout/hList1"/>
    <dgm:cxn modelId="{05D633B6-41D9-4938-AE28-CDBD7AC613DF}" srcId="{777BFE87-023C-4835-8E00-D7B6D5468FC2}" destId="{B9F39F3A-9852-40AC-B54D-12C82E59D57F}" srcOrd="5" destOrd="0" parTransId="{218464EB-F121-423F-9701-599CE7F8DB4A}" sibTransId="{0320AD56-B6E5-483F-AAC2-251AE580995F}"/>
    <dgm:cxn modelId="{E4B29650-315F-47F6-9652-2DF7E78A4EDD}" type="presOf" srcId="{230AD21F-4525-4860-B983-1D4D7B81D527}" destId="{3A56B050-48A3-400F-9112-2F81D15A344E}" srcOrd="0" destOrd="0" presId="urn:microsoft.com/office/officeart/2005/8/layout/hList1"/>
    <dgm:cxn modelId="{C712A9E6-AD8D-401F-BE1E-45E8E1007C80}" srcId="{777BFE87-023C-4835-8E00-D7B6D5468FC2}" destId="{CA9796C1-090C-49F7-ACE5-61C780484465}" srcOrd="8" destOrd="0" parTransId="{4F1F5FAB-7729-4935-9241-863B3B3EBC1D}" sibTransId="{EE209BEB-C3FE-471B-AD50-4B12D8D77EDC}"/>
    <dgm:cxn modelId="{876877DE-02C8-4E4A-B763-C5611510928A}" type="presOf" srcId="{78322DC9-0284-4AA6-8F5F-669D6BF57C11}" destId="{DDBAAF7C-14EC-4C2B-B9A7-D76C0B80D2A1}" srcOrd="0" destOrd="2" presId="urn:microsoft.com/office/officeart/2005/8/layout/hList1"/>
    <dgm:cxn modelId="{4943A8E1-A410-4EC3-9418-7836F04C7BC5}" srcId="{777BFE87-023C-4835-8E00-D7B6D5468FC2}" destId="{FEFBFFEE-00D4-4221-9554-83C3FCF6F3F0}" srcOrd="4" destOrd="0" parTransId="{0CB1D7AC-C717-4BEB-9376-3D1D88507A70}" sibTransId="{A88A6CD3-D55E-46F6-8D1A-547F21483E44}"/>
    <dgm:cxn modelId="{AE177381-9012-4CDC-82D7-4B72F8070694}" type="presOf" srcId="{777BFE87-023C-4835-8E00-D7B6D5468FC2}" destId="{F356D83D-6263-4DCC-8251-08BA1D51B7F3}" srcOrd="0" destOrd="0" presId="urn:microsoft.com/office/officeart/2005/8/layout/hList1"/>
    <dgm:cxn modelId="{9512126B-920C-49D1-870B-09479184236E}" srcId="{777BFE87-023C-4835-8E00-D7B6D5468FC2}" destId="{7195AB91-8DFD-4542-AD45-C1A951457A51}" srcOrd="6" destOrd="0" parTransId="{5CE769D7-BAAC-4568-9E1F-CDC39EFFA938}" sibTransId="{7AE06208-9FA6-4DCA-8620-25FA0CB8765A}"/>
    <dgm:cxn modelId="{0759407D-FC78-47C0-9E63-57D8FB929C0B}" type="presOf" srcId="{C70857D9-29EB-4327-88AE-2B59B93E5C3F}" destId="{DDBAAF7C-14EC-4C2B-B9A7-D76C0B80D2A1}" srcOrd="0" destOrd="5" presId="urn:microsoft.com/office/officeart/2005/8/layout/hList1"/>
    <dgm:cxn modelId="{5865E5A6-F999-44BD-A169-0722ABC5D8A4}" srcId="{AC22D7E3-707E-4DDB-AFF5-8E794D7067F9}" destId="{777BFE87-023C-4835-8E00-D7B6D5468FC2}" srcOrd="1" destOrd="0" parTransId="{F121E677-EC1D-4471-8623-4FAFC8EF65A8}" sibTransId="{DBF31049-4169-47C8-A3F8-70CD43D615C7}"/>
    <dgm:cxn modelId="{1238BE64-A9FE-4729-B923-9CF81E806816}" srcId="{3F76253B-CBF2-4C6C-973B-09FFE77730C6}" destId="{5278B6DD-BD1B-49CE-B392-30550B56346E}" srcOrd="3" destOrd="0" parTransId="{BA38F72D-62BA-4ACB-8F8F-E1E7E6B3F07C}" sibTransId="{DBAA0F7E-5F04-4677-AF54-82C92C06124D}"/>
    <dgm:cxn modelId="{1A244684-0A2F-4397-8D37-966E28DCA30C}" type="presOf" srcId="{60311EA3-F069-47B7-ADBB-503E39E1F59C}" destId="{3A56B050-48A3-400F-9112-2F81D15A344E}" srcOrd="0" destOrd="2" presId="urn:microsoft.com/office/officeart/2005/8/layout/hList1"/>
    <dgm:cxn modelId="{B4DEDC02-33A3-4874-8C3B-D8F6D56FA8FF}" type="presOf" srcId="{4798B427-1B6E-4729-BA60-0C8659A82DA1}" destId="{DDBAAF7C-14EC-4C2B-B9A7-D76C0B80D2A1}" srcOrd="0" destOrd="1" presId="urn:microsoft.com/office/officeart/2005/8/layout/hList1"/>
    <dgm:cxn modelId="{B0D6178F-11FC-4707-9A88-51667CBF0AE2}" type="presOf" srcId="{62DDF944-428A-48A1-9A23-970998D2DD29}" destId="{DDBAAF7C-14EC-4C2B-B9A7-D76C0B80D2A1}" srcOrd="0" destOrd="4" presId="urn:microsoft.com/office/officeart/2005/8/layout/hList1"/>
    <dgm:cxn modelId="{F1B9CCF6-4F1B-4EC4-A6D4-14691DAFB3FA}" type="presOf" srcId="{32417E3F-F782-4158-A467-2A6535BDDAA8}" destId="{DDBAAF7C-14EC-4C2B-B9A7-D76C0B80D2A1}" srcOrd="0" destOrd="8" presId="urn:microsoft.com/office/officeart/2005/8/layout/hList1"/>
    <dgm:cxn modelId="{86E166EF-0751-44CD-B33F-834513124D08}" srcId="{3F76253B-CBF2-4C6C-973B-09FFE77730C6}" destId="{C70857D9-29EB-4327-88AE-2B59B93E5C3F}" srcOrd="5" destOrd="0" parTransId="{8446CA84-0133-485A-8F18-CB7D31F5F073}" sibTransId="{294E92F2-E14A-4B41-BBDC-A915A520A52D}"/>
    <dgm:cxn modelId="{C64A7CC6-524D-4D31-AB6D-FE9E45B043F7}" type="presOf" srcId="{3F76253B-CBF2-4C6C-973B-09FFE77730C6}" destId="{B2C4C7FF-1DE7-4C21-BDC5-51576A11228F}" srcOrd="0" destOrd="0" presId="urn:microsoft.com/office/officeart/2005/8/layout/hList1"/>
    <dgm:cxn modelId="{5A336794-E13B-445A-A439-CFF1077F3EEB}" srcId="{3F76253B-CBF2-4C6C-973B-09FFE77730C6}" destId="{32417E3F-F782-4158-A467-2A6535BDDAA8}" srcOrd="8" destOrd="0" parTransId="{ACD7DEDC-2F8A-43F8-8618-098515AA33E2}" sibTransId="{3E773F99-7191-4C35-A13D-A183DFAC2D46}"/>
    <dgm:cxn modelId="{E85D8AD8-C747-4438-9704-E5C924596248}" type="presOf" srcId="{AC22D7E3-707E-4DDB-AFF5-8E794D7067F9}" destId="{20283F6B-0F3B-4009-9881-491AAE34024B}" srcOrd="0" destOrd="0" presId="urn:microsoft.com/office/officeart/2005/8/layout/hList1"/>
    <dgm:cxn modelId="{CBDBED05-5DF8-4ABE-B3FE-E3404ACBF349}" type="presOf" srcId="{FEFBFFEE-00D4-4221-9554-83C3FCF6F3F0}" destId="{3A56B050-48A3-400F-9112-2F81D15A344E}" srcOrd="0" destOrd="4" presId="urn:microsoft.com/office/officeart/2005/8/layout/hList1"/>
    <dgm:cxn modelId="{5545E5A3-1113-48E5-8FE6-DF6C9F291EB4}" srcId="{777BFE87-023C-4835-8E00-D7B6D5468FC2}" destId="{60311EA3-F069-47B7-ADBB-503E39E1F59C}" srcOrd="2" destOrd="0" parTransId="{AE923910-2FBA-46A0-8B3B-2E52A7E7B2B6}" sibTransId="{9E14CA09-D598-486E-99D7-73D44252A53D}"/>
    <dgm:cxn modelId="{E1044E27-21C0-4A19-B3CE-C020F1F7486D}" srcId="{777BFE87-023C-4835-8E00-D7B6D5468FC2}" destId="{2B9A5103-50A0-4003-ADF5-ADAAC6805589}" srcOrd="7" destOrd="0" parTransId="{D4C7769E-F5F2-42FD-BFDA-13435B7F79C1}" sibTransId="{46941902-ECCE-46D5-8B3C-C604CBDFC594}"/>
    <dgm:cxn modelId="{ABD7322A-60D0-4715-AABC-F3997FF14B37}" type="presOf" srcId="{B9F39F3A-9852-40AC-B54D-12C82E59D57F}" destId="{3A56B050-48A3-400F-9112-2F81D15A344E}" srcOrd="0" destOrd="5" presId="urn:microsoft.com/office/officeart/2005/8/layout/hList1"/>
    <dgm:cxn modelId="{F0A5D221-8EEC-4CD7-8BF2-DD0D3542C83B}" srcId="{3F76253B-CBF2-4C6C-973B-09FFE77730C6}" destId="{13479FCB-A2EA-4F7F-AED8-61BA06A35FF3}" srcOrd="7" destOrd="0" parTransId="{D93A773A-1B98-4052-AE7D-A09C41857A09}" sibTransId="{CD87E778-F23C-4117-B6E1-F046E14FE5F5}"/>
    <dgm:cxn modelId="{4B7F39AD-AEDA-46D8-B408-A45BEE09E332}" type="presOf" srcId="{E3E84D33-2AB3-4D86-A0DF-B9FA7FB7A99B}" destId="{3A56B050-48A3-400F-9112-2F81D15A344E}" srcOrd="0" destOrd="1" presId="urn:microsoft.com/office/officeart/2005/8/layout/hList1"/>
    <dgm:cxn modelId="{743FE797-8017-4DAA-9134-BBB4E2E417C7}" srcId="{3F76253B-CBF2-4C6C-973B-09FFE77730C6}" destId="{FCEB5A6A-6B50-4EA6-9E7A-D43E4D78741F}" srcOrd="6" destOrd="0" parTransId="{1453A2FF-E9A1-4F37-9F69-1E44AFD37132}" sibTransId="{E4C9F4B8-9B32-4765-84F5-B405C6FC0F1D}"/>
    <dgm:cxn modelId="{2DE8F80B-5316-4907-A16D-1418281CC65D}" type="presOf" srcId="{D5DF9F70-6F73-4487-9181-79ED9EAFF473}" destId="{3A56B050-48A3-400F-9112-2F81D15A344E}" srcOrd="0" destOrd="3" presId="urn:microsoft.com/office/officeart/2005/8/layout/hList1"/>
    <dgm:cxn modelId="{F11C8DFA-88B1-4C04-B46C-2E0B377A3D0E}" srcId="{3F76253B-CBF2-4C6C-973B-09FFE77730C6}" destId="{4798B427-1B6E-4729-BA60-0C8659A82DA1}" srcOrd="1" destOrd="0" parTransId="{5A96FBF5-E119-48B8-8CF6-A633EE023FCF}" sibTransId="{54C23198-A666-48F3-BB41-C06CD9BC85AA}"/>
    <dgm:cxn modelId="{7F378048-0C75-4A13-9752-7C862DF3298A}" type="presOf" srcId="{13479FCB-A2EA-4F7F-AED8-61BA06A35FF3}" destId="{DDBAAF7C-14EC-4C2B-B9A7-D76C0B80D2A1}" srcOrd="0" destOrd="7" presId="urn:microsoft.com/office/officeart/2005/8/layout/hList1"/>
    <dgm:cxn modelId="{4439F928-5C5B-4942-8691-ECD46DB5401A}" srcId="{3F76253B-CBF2-4C6C-973B-09FFE77730C6}" destId="{78322DC9-0284-4AA6-8F5F-669D6BF57C11}" srcOrd="2" destOrd="0" parTransId="{EFFCA00B-CA1B-451D-B3BB-D0146E2E7B12}" sibTransId="{AD8CFE11-5970-43D1-B2E8-A0E0BD7A2FF9}"/>
    <dgm:cxn modelId="{8396F459-1C2F-4E7A-AE9F-AFA95935907E}" srcId="{AC22D7E3-707E-4DDB-AFF5-8E794D7067F9}" destId="{3F76253B-CBF2-4C6C-973B-09FFE77730C6}" srcOrd="0" destOrd="0" parTransId="{085A0F7C-BD51-4DA9-B295-44E0F2C580B2}" sibTransId="{FD9480B6-6F08-471C-BC2E-4AEAD75A0A38}"/>
    <dgm:cxn modelId="{1CE84628-73B5-4857-B820-BEBEE7EC4521}" srcId="{777BFE87-023C-4835-8E00-D7B6D5468FC2}" destId="{230AD21F-4525-4860-B983-1D4D7B81D527}" srcOrd="0" destOrd="0" parTransId="{B4EF02C8-4213-427F-B0F6-E4E099E6A1C3}" sibTransId="{AE322AC0-7A3F-4953-9D7A-959846164E9B}"/>
    <dgm:cxn modelId="{ACE6100B-C0BA-4991-A170-CF08FB30F0CD}" type="presOf" srcId="{7195AB91-8DFD-4542-AD45-C1A951457A51}" destId="{3A56B050-48A3-400F-9112-2F81D15A344E}" srcOrd="0" destOrd="6" presId="urn:microsoft.com/office/officeart/2005/8/layout/hList1"/>
    <dgm:cxn modelId="{6DF461BD-C7D0-412E-BF04-D687D45D84E9}" type="presOf" srcId="{CA9796C1-090C-49F7-ACE5-61C780484465}" destId="{3A56B050-48A3-400F-9112-2F81D15A344E}" srcOrd="0" destOrd="8" presId="urn:microsoft.com/office/officeart/2005/8/layout/hList1"/>
    <dgm:cxn modelId="{7998E72A-9E3F-4FE9-91A6-E4EEE068FEA4}" type="presParOf" srcId="{20283F6B-0F3B-4009-9881-491AAE34024B}" destId="{1AC5084E-6B33-40B3-B8D5-FD2AEA43F4AF}" srcOrd="0" destOrd="0" presId="urn:microsoft.com/office/officeart/2005/8/layout/hList1"/>
    <dgm:cxn modelId="{EA557B00-4160-4501-BAB4-980B469ABD0A}" type="presParOf" srcId="{1AC5084E-6B33-40B3-B8D5-FD2AEA43F4AF}" destId="{B2C4C7FF-1DE7-4C21-BDC5-51576A11228F}" srcOrd="0" destOrd="0" presId="urn:microsoft.com/office/officeart/2005/8/layout/hList1"/>
    <dgm:cxn modelId="{B3953B55-CF49-4518-8771-3D57E851F828}" type="presParOf" srcId="{1AC5084E-6B33-40B3-B8D5-FD2AEA43F4AF}" destId="{DDBAAF7C-14EC-4C2B-B9A7-D76C0B80D2A1}" srcOrd="1" destOrd="0" presId="urn:microsoft.com/office/officeart/2005/8/layout/hList1"/>
    <dgm:cxn modelId="{DC524B0B-660B-489E-8888-47889E812153}" type="presParOf" srcId="{20283F6B-0F3B-4009-9881-491AAE34024B}" destId="{08BFF8DA-EE1B-43E6-AE7B-7D49E944F9B1}" srcOrd="1" destOrd="0" presId="urn:microsoft.com/office/officeart/2005/8/layout/hList1"/>
    <dgm:cxn modelId="{BA6597D9-8606-4C58-BD58-2A2A7C178E28}" type="presParOf" srcId="{20283F6B-0F3B-4009-9881-491AAE34024B}" destId="{4C16510F-9295-41DD-AB63-9E906356F3DF}" srcOrd="2" destOrd="0" presId="urn:microsoft.com/office/officeart/2005/8/layout/hList1"/>
    <dgm:cxn modelId="{6AC6183B-A598-4BDB-884B-DEB85DC30BEE}" type="presParOf" srcId="{4C16510F-9295-41DD-AB63-9E906356F3DF}" destId="{F356D83D-6263-4DCC-8251-08BA1D51B7F3}" srcOrd="0" destOrd="0" presId="urn:microsoft.com/office/officeart/2005/8/layout/hList1"/>
    <dgm:cxn modelId="{41250A98-059C-4894-B1A1-CCDE981D978E}" type="presParOf" srcId="{4C16510F-9295-41DD-AB63-9E906356F3DF}" destId="{3A56B050-48A3-400F-9112-2F81D15A344E}" srcOrd="1" destOrd="0" presId="urn:microsoft.com/office/officeart/2005/8/layout/h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0883992-9FFF-406A-84BB-30F736236A40}" type="doc">
      <dgm:prSet loTypeId="urn:microsoft.com/office/officeart/2005/8/layout/arrow3" loCatId="relationship" qsTypeId="urn:microsoft.com/office/officeart/2005/8/quickstyle/3d1" qsCatId="3D" csTypeId="urn:microsoft.com/office/officeart/2005/8/colors/accent2_2" csCatId="accent2" phldr="1"/>
      <dgm:spPr/>
      <dgm:t>
        <a:bodyPr/>
        <a:lstStyle/>
        <a:p>
          <a:endParaRPr lang="el-GR"/>
        </a:p>
      </dgm:t>
    </dgm:pt>
    <dgm:pt modelId="{57205C5B-9626-4D48-AAB4-B4A9D6280A6F}">
      <dgm:prSet phldrT="[Text]"/>
      <dgm:spPr/>
      <dgm:t>
        <a:bodyPr/>
        <a:lstStyle/>
        <a:p>
          <a:r>
            <a:rPr lang="en-US" dirty="0" smtClean="0"/>
            <a:t>Chronic Stress</a:t>
          </a:r>
        </a:p>
        <a:p>
          <a:r>
            <a:rPr lang="en-US" dirty="0" smtClean="0"/>
            <a:t>Hard to manage. Very dangerous.</a:t>
          </a:r>
          <a:endParaRPr lang="el-GR" dirty="0"/>
        </a:p>
      </dgm:t>
    </dgm:pt>
    <dgm:pt modelId="{3AB7D79E-1917-4BB7-8136-0F96FAED2502}" type="parTrans" cxnId="{0CAC9E06-0EFF-482E-BA9F-A8049D0F5920}">
      <dgm:prSet/>
      <dgm:spPr/>
      <dgm:t>
        <a:bodyPr/>
        <a:lstStyle/>
        <a:p>
          <a:endParaRPr lang="el-GR"/>
        </a:p>
      </dgm:t>
    </dgm:pt>
    <dgm:pt modelId="{AEA2E102-001E-4BA9-95B0-065A5BCEB20E}" type="sibTrans" cxnId="{0CAC9E06-0EFF-482E-BA9F-A8049D0F5920}">
      <dgm:prSet/>
      <dgm:spPr/>
      <dgm:t>
        <a:bodyPr/>
        <a:lstStyle/>
        <a:p>
          <a:endParaRPr lang="el-GR"/>
        </a:p>
      </dgm:t>
    </dgm:pt>
    <dgm:pt modelId="{B623E0BF-700E-4E6B-89FF-F4E81C6D5914}">
      <dgm:prSet phldrT="[Text]"/>
      <dgm:spPr/>
      <dgm:t>
        <a:bodyPr/>
        <a:lstStyle/>
        <a:p>
          <a:r>
            <a:rPr lang="en-US" smtClean="0"/>
            <a:t>Acute Stress</a:t>
          </a:r>
        </a:p>
        <a:p>
          <a:r>
            <a:rPr lang="en-US" smtClean="0"/>
            <a:t>Manageable at the time or soon after the stressor.</a:t>
          </a:r>
          <a:endParaRPr lang="el-GR" dirty="0"/>
        </a:p>
      </dgm:t>
    </dgm:pt>
    <dgm:pt modelId="{D2DB0D21-824E-46C3-A35D-EA03C333C7FE}" type="parTrans" cxnId="{74528116-9F2B-412D-B909-BBE87D5D901C}">
      <dgm:prSet/>
      <dgm:spPr/>
      <dgm:t>
        <a:bodyPr/>
        <a:lstStyle/>
        <a:p>
          <a:endParaRPr lang="el-GR"/>
        </a:p>
      </dgm:t>
    </dgm:pt>
    <dgm:pt modelId="{05D976B4-359E-4925-9931-D31C59E0D4B4}" type="sibTrans" cxnId="{74528116-9F2B-412D-B909-BBE87D5D901C}">
      <dgm:prSet/>
      <dgm:spPr/>
      <dgm:t>
        <a:bodyPr/>
        <a:lstStyle/>
        <a:p>
          <a:endParaRPr lang="el-GR"/>
        </a:p>
      </dgm:t>
    </dgm:pt>
    <dgm:pt modelId="{12A9B549-1C23-46C0-B078-052A0CD89783}" type="pres">
      <dgm:prSet presAssocID="{20883992-9FFF-406A-84BB-30F736236A40}" presName="compositeShape" presStyleCnt="0">
        <dgm:presLayoutVars>
          <dgm:chMax val="2"/>
          <dgm:dir/>
          <dgm:resizeHandles val="exact"/>
        </dgm:presLayoutVars>
      </dgm:prSet>
      <dgm:spPr/>
      <dgm:t>
        <a:bodyPr/>
        <a:lstStyle/>
        <a:p>
          <a:endParaRPr lang="el-GR"/>
        </a:p>
      </dgm:t>
    </dgm:pt>
    <dgm:pt modelId="{15BBB84F-22BB-4350-9E44-965A8D0EEC4D}" type="pres">
      <dgm:prSet presAssocID="{20883992-9FFF-406A-84BB-30F736236A40}" presName="divider" presStyleLbl="fgShp" presStyleIdx="0" presStyleCnt="1"/>
      <dgm:spPr/>
    </dgm:pt>
    <dgm:pt modelId="{D903C7C7-69BB-4E76-8D0F-2148169CF3E0}" type="pres">
      <dgm:prSet presAssocID="{57205C5B-9626-4D48-AAB4-B4A9D6280A6F}" presName="downArrow" presStyleLbl="node1" presStyleIdx="0" presStyleCnt="2"/>
      <dgm:spPr/>
    </dgm:pt>
    <dgm:pt modelId="{17FD62C9-C6AA-4F94-8592-7FF0B891676D}" type="pres">
      <dgm:prSet presAssocID="{57205C5B-9626-4D48-AAB4-B4A9D6280A6F}" presName="downArrowText" presStyleLbl="revTx" presStyleIdx="0" presStyleCnt="2">
        <dgm:presLayoutVars>
          <dgm:bulletEnabled val="1"/>
        </dgm:presLayoutVars>
      </dgm:prSet>
      <dgm:spPr/>
      <dgm:t>
        <a:bodyPr/>
        <a:lstStyle/>
        <a:p>
          <a:endParaRPr lang="el-GR"/>
        </a:p>
      </dgm:t>
    </dgm:pt>
    <dgm:pt modelId="{1E113FD0-718A-440A-A1AF-E240BAFE67AF}" type="pres">
      <dgm:prSet presAssocID="{B623E0BF-700E-4E6B-89FF-F4E81C6D5914}" presName="upArrow" presStyleLbl="node1" presStyleIdx="1" presStyleCnt="2"/>
      <dgm:spPr/>
    </dgm:pt>
    <dgm:pt modelId="{4B3B46FD-6752-4DD0-B40D-3EF41AA574A3}" type="pres">
      <dgm:prSet presAssocID="{B623E0BF-700E-4E6B-89FF-F4E81C6D5914}" presName="upArrowText" presStyleLbl="revTx" presStyleIdx="1" presStyleCnt="2">
        <dgm:presLayoutVars>
          <dgm:bulletEnabled val="1"/>
        </dgm:presLayoutVars>
      </dgm:prSet>
      <dgm:spPr/>
      <dgm:t>
        <a:bodyPr/>
        <a:lstStyle/>
        <a:p>
          <a:endParaRPr lang="el-GR"/>
        </a:p>
      </dgm:t>
    </dgm:pt>
  </dgm:ptLst>
  <dgm:cxnLst>
    <dgm:cxn modelId="{74528116-9F2B-412D-B909-BBE87D5D901C}" srcId="{20883992-9FFF-406A-84BB-30F736236A40}" destId="{B623E0BF-700E-4E6B-89FF-F4E81C6D5914}" srcOrd="1" destOrd="0" parTransId="{D2DB0D21-824E-46C3-A35D-EA03C333C7FE}" sibTransId="{05D976B4-359E-4925-9931-D31C59E0D4B4}"/>
    <dgm:cxn modelId="{DDB4375C-A0ED-4E91-8297-ADD04C18CF0E}" type="presOf" srcId="{B623E0BF-700E-4E6B-89FF-F4E81C6D5914}" destId="{4B3B46FD-6752-4DD0-B40D-3EF41AA574A3}" srcOrd="0" destOrd="0" presId="urn:microsoft.com/office/officeart/2005/8/layout/arrow3"/>
    <dgm:cxn modelId="{0CAC9E06-0EFF-482E-BA9F-A8049D0F5920}" srcId="{20883992-9FFF-406A-84BB-30F736236A40}" destId="{57205C5B-9626-4D48-AAB4-B4A9D6280A6F}" srcOrd="0" destOrd="0" parTransId="{3AB7D79E-1917-4BB7-8136-0F96FAED2502}" sibTransId="{AEA2E102-001E-4BA9-95B0-065A5BCEB20E}"/>
    <dgm:cxn modelId="{A52A1F1E-7616-4C37-846D-401133B31ECB}" type="presOf" srcId="{20883992-9FFF-406A-84BB-30F736236A40}" destId="{12A9B549-1C23-46C0-B078-052A0CD89783}" srcOrd="0" destOrd="0" presId="urn:microsoft.com/office/officeart/2005/8/layout/arrow3"/>
    <dgm:cxn modelId="{890CFF74-F573-4EF4-B58E-1B29F7309161}" type="presOf" srcId="{57205C5B-9626-4D48-AAB4-B4A9D6280A6F}" destId="{17FD62C9-C6AA-4F94-8592-7FF0B891676D}" srcOrd="0" destOrd="0" presId="urn:microsoft.com/office/officeart/2005/8/layout/arrow3"/>
    <dgm:cxn modelId="{14CD7B35-4791-4470-8696-65FF285F0D7E}" type="presParOf" srcId="{12A9B549-1C23-46C0-B078-052A0CD89783}" destId="{15BBB84F-22BB-4350-9E44-965A8D0EEC4D}" srcOrd="0" destOrd="0" presId="urn:microsoft.com/office/officeart/2005/8/layout/arrow3"/>
    <dgm:cxn modelId="{16F0AE22-6028-435D-953E-65D82EBD0F9C}" type="presParOf" srcId="{12A9B549-1C23-46C0-B078-052A0CD89783}" destId="{D903C7C7-69BB-4E76-8D0F-2148169CF3E0}" srcOrd="1" destOrd="0" presId="urn:microsoft.com/office/officeart/2005/8/layout/arrow3"/>
    <dgm:cxn modelId="{68CCAFF2-8623-484B-A168-89AB99F6F4A0}" type="presParOf" srcId="{12A9B549-1C23-46C0-B078-052A0CD89783}" destId="{17FD62C9-C6AA-4F94-8592-7FF0B891676D}" srcOrd="2" destOrd="0" presId="urn:microsoft.com/office/officeart/2005/8/layout/arrow3"/>
    <dgm:cxn modelId="{2FAAB790-8C36-4FB7-BC0B-22B825530A20}" type="presParOf" srcId="{12A9B549-1C23-46C0-B078-052A0CD89783}" destId="{1E113FD0-718A-440A-A1AF-E240BAFE67AF}" srcOrd="3" destOrd="0" presId="urn:microsoft.com/office/officeart/2005/8/layout/arrow3"/>
    <dgm:cxn modelId="{51B536B0-57E5-4C49-8922-2C209F93B73D}" type="presParOf" srcId="{12A9B549-1C23-46C0-B078-052A0CD89783}" destId="{4B3B46FD-6752-4DD0-B40D-3EF41AA574A3}" srcOrd="4" destOrd="0" presId="urn:microsoft.com/office/officeart/2005/8/layout/arrow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6B14D94-7CA9-4620-B271-9C7B0FEDF43F}"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l-GR"/>
        </a:p>
      </dgm:t>
    </dgm:pt>
    <dgm:pt modelId="{959644C0-39C4-4E5B-BFE1-61FA5C2AF178}">
      <dgm:prSet phldrT="[Text]"/>
      <dgm:spPr/>
      <dgm:t>
        <a:bodyPr/>
        <a:lstStyle/>
        <a:p>
          <a:r>
            <a:rPr lang="en-US" dirty="0" smtClean="0"/>
            <a:t>Low Strain</a:t>
          </a:r>
          <a:endParaRPr lang="el-GR" dirty="0"/>
        </a:p>
      </dgm:t>
    </dgm:pt>
    <dgm:pt modelId="{3783EE0F-EAC9-42D1-AB52-E33E935E53F1}" type="parTrans" cxnId="{1D78FB45-C1C2-48F9-B5D1-09FF5BED8CE0}">
      <dgm:prSet/>
      <dgm:spPr/>
      <dgm:t>
        <a:bodyPr/>
        <a:lstStyle/>
        <a:p>
          <a:endParaRPr lang="el-GR"/>
        </a:p>
      </dgm:t>
    </dgm:pt>
    <dgm:pt modelId="{F5235664-6F20-40FD-8C58-584A4214568C}" type="sibTrans" cxnId="{1D78FB45-C1C2-48F9-B5D1-09FF5BED8CE0}">
      <dgm:prSet/>
      <dgm:spPr/>
      <dgm:t>
        <a:bodyPr/>
        <a:lstStyle/>
        <a:p>
          <a:endParaRPr lang="el-GR"/>
        </a:p>
      </dgm:t>
    </dgm:pt>
    <dgm:pt modelId="{22346E44-643E-4DED-A8E8-D08F3C90C785}">
      <dgm:prSet phldrT="[Text]"/>
      <dgm:spPr/>
      <dgm:t>
        <a:bodyPr/>
        <a:lstStyle/>
        <a:p>
          <a:r>
            <a:rPr lang="en-US" dirty="0" smtClean="0"/>
            <a:t>Active</a:t>
          </a:r>
          <a:endParaRPr lang="el-GR" dirty="0"/>
        </a:p>
      </dgm:t>
    </dgm:pt>
    <dgm:pt modelId="{5BECFE70-CDBA-47C8-BFDE-B9DE813B82C2}" type="parTrans" cxnId="{9E8C737F-D68E-4F52-AF59-BC89A7155D29}">
      <dgm:prSet/>
      <dgm:spPr/>
      <dgm:t>
        <a:bodyPr/>
        <a:lstStyle/>
        <a:p>
          <a:endParaRPr lang="el-GR"/>
        </a:p>
      </dgm:t>
    </dgm:pt>
    <dgm:pt modelId="{2D8567A3-C539-4383-8259-E7AB57EDA9AD}" type="sibTrans" cxnId="{9E8C737F-D68E-4F52-AF59-BC89A7155D29}">
      <dgm:prSet/>
      <dgm:spPr/>
      <dgm:t>
        <a:bodyPr/>
        <a:lstStyle/>
        <a:p>
          <a:endParaRPr lang="el-GR"/>
        </a:p>
      </dgm:t>
    </dgm:pt>
    <dgm:pt modelId="{669FED3E-26F6-4B1A-BC49-FED2EFD38E1F}">
      <dgm:prSet phldrT="[Text]"/>
      <dgm:spPr/>
      <dgm:t>
        <a:bodyPr/>
        <a:lstStyle/>
        <a:p>
          <a:r>
            <a:rPr lang="en-US" dirty="0" smtClean="0"/>
            <a:t>Passive</a:t>
          </a:r>
          <a:endParaRPr lang="el-GR" dirty="0"/>
        </a:p>
      </dgm:t>
    </dgm:pt>
    <dgm:pt modelId="{A9FE93D8-102B-4B16-80EA-862AEF751324}" type="parTrans" cxnId="{9DCF33C3-99B0-438D-8F3B-4E17F03CCEE8}">
      <dgm:prSet/>
      <dgm:spPr/>
      <dgm:t>
        <a:bodyPr/>
        <a:lstStyle/>
        <a:p>
          <a:endParaRPr lang="el-GR"/>
        </a:p>
      </dgm:t>
    </dgm:pt>
    <dgm:pt modelId="{C4E035FC-E33C-408F-B9C9-962982BB63DE}" type="sibTrans" cxnId="{9DCF33C3-99B0-438D-8F3B-4E17F03CCEE8}">
      <dgm:prSet/>
      <dgm:spPr/>
      <dgm:t>
        <a:bodyPr/>
        <a:lstStyle/>
        <a:p>
          <a:endParaRPr lang="el-GR"/>
        </a:p>
      </dgm:t>
    </dgm:pt>
    <dgm:pt modelId="{B1AF2225-1D76-4924-98B7-20B2C8C7F8B9}">
      <dgm:prSet phldrT="[Text]"/>
      <dgm:spPr/>
      <dgm:t>
        <a:bodyPr/>
        <a:lstStyle/>
        <a:p>
          <a:r>
            <a:rPr lang="en-US" dirty="0" smtClean="0"/>
            <a:t>High Strain</a:t>
          </a:r>
          <a:endParaRPr lang="el-GR" dirty="0"/>
        </a:p>
      </dgm:t>
    </dgm:pt>
    <dgm:pt modelId="{19722BB3-732A-4290-982D-F6E223EF08BC}" type="parTrans" cxnId="{1CA9BBF5-FE4C-4D7A-A36B-8FB3EDD6CBD6}">
      <dgm:prSet/>
      <dgm:spPr/>
      <dgm:t>
        <a:bodyPr/>
        <a:lstStyle/>
        <a:p>
          <a:endParaRPr lang="el-GR"/>
        </a:p>
      </dgm:t>
    </dgm:pt>
    <dgm:pt modelId="{E75E61A6-69C6-4630-8132-2C62EEC31FE8}" type="sibTrans" cxnId="{1CA9BBF5-FE4C-4D7A-A36B-8FB3EDD6CBD6}">
      <dgm:prSet/>
      <dgm:spPr/>
      <dgm:t>
        <a:bodyPr/>
        <a:lstStyle/>
        <a:p>
          <a:endParaRPr lang="el-GR"/>
        </a:p>
      </dgm:t>
    </dgm:pt>
    <dgm:pt modelId="{1DE76239-934B-4A92-8F41-127EDDF9B3CE}" type="pres">
      <dgm:prSet presAssocID="{16B14D94-7CA9-4620-B271-9C7B0FEDF43F}" presName="matrix" presStyleCnt="0">
        <dgm:presLayoutVars>
          <dgm:chMax val="1"/>
          <dgm:dir/>
          <dgm:resizeHandles val="exact"/>
        </dgm:presLayoutVars>
      </dgm:prSet>
      <dgm:spPr/>
      <dgm:t>
        <a:bodyPr/>
        <a:lstStyle/>
        <a:p>
          <a:endParaRPr lang="el-GR"/>
        </a:p>
      </dgm:t>
    </dgm:pt>
    <dgm:pt modelId="{081A9EEF-1825-4F2B-84D8-F4D073265C59}" type="pres">
      <dgm:prSet presAssocID="{16B14D94-7CA9-4620-B271-9C7B0FEDF43F}" presName="axisShape" presStyleLbl="bgShp" presStyleIdx="0" presStyleCnt="1" custAng="2734472" custScaleX="90692" custScaleY="94713"/>
      <dgm:spPr/>
    </dgm:pt>
    <dgm:pt modelId="{0185EE9F-9E7F-449A-9005-3F86AC67E7C1}" type="pres">
      <dgm:prSet presAssocID="{16B14D94-7CA9-4620-B271-9C7B0FEDF43F}" presName="rect1" presStyleLbl="node1" presStyleIdx="0" presStyleCnt="4" custScaleX="73071" custScaleY="23560" custLinFactNeighborX="781" custLinFactNeighborY="10174">
        <dgm:presLayoutVars>
          <dgm:chMax val="0"/>
          <dgm:chPref val="0"/>
          <dgm:bulletEnabled val="1"/>
        </dgm:presLayoutVars>
      </dgm:prSet>
      <dgm:spPr/>
      <dgm:t>
        <a:bodyPr/>
        <a:lstStyle/>
        <a:p>
          <a:endParaRPr lang="el-GR"/>
        </a:p>
      </dgm:t>
    </dgm:pt>
    <dgm:pt modelId="{44387DB3-FFC8-4C41-B1C1-0B92422C444E}" type="pres">
      <dgm:prSet presAssocID="{16B14D94-7CA9-4620-B271-9C7B0FEDF43F}" presName="rect2" presStyleLbl="node1" presStyleIdx="1" presStyleCnt="4" custScaleX="73071" custScaleY="23560" custLinFactNeighborX="-1038" custLinFactNeighborY="11568">
        <dgm:presLayoutVars>
          <dgm:chMax val="0"/>
          <dgm:chPref val="0"/>
          <dgm:bulletEnabled val="1"/>
        </dgm:presLayoutVars>
      </dgm:prSet>
      <dgm:spPr/>
      <dgm:t>
        <a:bodyPr/>
        <a:lstStyle/>
        <a:p>
          <a:endParaRPr lang="el-GR"/>
        </a:p>
      </dgm:t>
    </dgm:pt>
    <dgm:pt modelId="{E818173B-6BB3-4293-B2AC-436E827061F7}" type="pres">
      <dgm:prSet presAssocID="{16B14D94-7CA9-4620-B271-9C7B0FEDF43F}" presName="rect3" presStyleLbl="node1" presStyleIdx="2" presStyleCnt="4" custScaleX="73071" custScaleY="26218" custLinFactNeighborX="781" custLinFactNeighborY="-24312">
        <dgm:presLayoutVars>
          <dgm:chMax val="0"/>
          <dgm:chPref val="0"/>
          <dgm:bulletEnabled val="1"/>
        </dgm:presLayoutVars>
      </dgm:prSet>
      <dgm:spPr/>
      <dgm:t>
        <a:bodyPr/>
        <a:lstStyle/>
        <a:p>
          <a:endParaRPr lang="el-GR"/>
        </a:p>
      </dgm:t>
    </dgm:pt>
    <dgm:pt modelId="{D9D24D2B-DDF4-48C4-B06C-8AB77743ECA1}" type="pres">
      <dgm:prSet presAssocID="{16B14D94-7CA9-4620-B271-9C7B0FEDF43F}" presName="rect4" presStyleLbl="node1" presStyleIdx="3" presStyleCnt="4" custScaleX="73071" custScaleY="24499" custLinFactNeighborX="-1038" custLinFactNeighborY="-24312">
        <dgm:presLayoutVars>
          <dgm:chMax val="0"/>
          <dgm:chPref val="0"/>
          <dgm:bulletEnabled val="1"/>
        </dgm:presLayoutVars>
      </dgm:prSet>
      <dgm:spPr/>
      <dgm:t>
        <a:bodyPr/>
        <a:lstStyle/>
        <a:p>
          <a:endParaRPr lang="el-GR"/>
        </a:p>
      </dgm:t>
    </dgm:pt>
  </dgm:ptLst>
  <dgm:cxnLst>
    <dgm:cxn modelId="{1CA9BBF5-FE4C-4D7A-A36B-8FB3EDD6CBD6}" srcId="{16B14D94-7CA9-4620-B271-9C7B0FEDF43F}" destId="{B1AF2225-1D76-4924-98B7-20B2C8C7F8B9}" srcOrd="3" destOrd="0" parTransId="{19722BB3-732A-4290-982D-F6E223EF08BC}" sibTransId="{E75E61A6-69C6-4630-8132-2C62EEC31FE8}"/>
    <dgm:cxn modelId="{3742C8C6-181E-4975-B892-F7AD09BE55C8}" type="presOf" srcId="{B1AF2225-1D76-4924-98B7-20B2C8C7F8B9}" destId="{D9D24D2B-DDF4-48C4-B06C-8AB77743ECA1}" srcOrd="0" destOrd="0" presId="urn:microsoft.com/office/officeart/2005/8/layout/matrix2"/>
    <dgm:cxn modelId="{5DB725F2-F963-4416-A84E-3B684A17229E}" type="presOf" srcId="{16B14D94-7CA9-4620-B271-9C7B0FEDF43F}" destId="{1DE76239-934B-4A92-8F41-127EDDF9B3CE}" srcOrd="0" destOrd="0" presId="urn:microsoft.com/office/officeart/2005/8/layout/matrix2"/>
    <dgm:cxn modelId="{9DCF33C3-99B0-438D-8F3B-4E17F03CCEE8}" srcId="{16B14D94-7CA9-4620-B271-9C7B0FEDF43F}" destId="{669FED3E-26F6-4B1A-BC49-FED2EFD38E1F}" srcOrd="2" destOrd="0" parTransId="{A9FE93D8-102B-4B16-80EA-862AEF751324}" sibTransId="{C4E035FC-E33C-408F-B9C9-962982BB63DE}"/>
    <dgm:cxn modelId="{8C92870B-06A1-4830-A1E1-E9D63E647C10}" type="presOf" srcId="{22346E44-643E-4DED-A8E8-D08F3C90C785}" destId="{44387DB3-FFC8-4C41-B1C1-0B92422C444E}" srcOrd="0" destOrd="0" presId="urn:microsoft.com/office/officeart/2005/8/layout/matrix2"/>
    <dgm:cxn modelId="{4D011BEC-E1EC-48EA-94DC-BE6207B5B1B4}" type="presOf" srcId="{669FED3E-26F6-4B1A-BC49-FED2EFD38E1F}" destId="{E818173B-6BB3-4293-B2AC-436E827061F7}" srcOrd="0" destOrd="0" presId="urn:microsoft.com/office/officeart/2005/8/layout/matrix2"/>
    <dgm:cxn modelId="{1D78FB45-C1C2-48F9-B5D1-09FF5BED8CE0}" srcId="{16B14D94-7CA9-4620-B271-9C7B0FEDF43F}" destId="{959644C0-39C4-4E5B-BFE1-61FA5C2AF178}" srcOrd="0" destOrd="0" parTransId="{3783EE0F-EAC9-42D1-AB52-E33E935E53F1}" sibTransId="{F5235664-6F20-40FD-8C58-584A4214568C}"/>
    <dgm:cxn modelId="{9E8C737F-D68E-4F52-AF59-BC89A7155D29}" srcId="{16B14D94-7CA9-4620-B271-9C7B0FEDF43F}" destId="{22346E44-643E-4DED-A8E8-D08F3C90C785}" srcOrd="1" destOrd="0" parTransId="{5BECFE70-CDBA-47C8-BFDE-B9DE813B82C2}" sibTransId="{2D8567A3-C539-4383-8259-E7AB57EDA9AD}"/>
    <dgm:cxn modelId="{36BD29EC-DF51-42B1-A23D-1F7BE49BFF0A}" type="presOf" srcId="{959644C0-39C4-4E5B-BFE1-61FA5C2AF178}" destId="{0185EE9F-9E7F-449A-9005-3F86AC67E7C1}" srcOrd="0" destOrd="0" presId="urn:microsoft.com/office/officeart/2005/8/layout/matrix2"/>
    <dgm:cxn modelId="{C90929AC-EDFA-4C42-B532-CE3EB13C9458}" type="presParOf" srcId="{1DE76239-934B-4A92-8F41-127EDDF9B3CE}" destId="{081A9EEF-1825-4F2B-84D8-F4D073265C59}" srcOrd="0" destOrd="0" presId="urn:microsoft.com/office/officeart/2005/8/layout/matrix2"/>
    <dgm:cxn modelId="{DEDC968F-AD54-449D-AB49-870A811BA1EE}" type="presParOf" srcId="{1DE76239-934B-4A92-8F41-127EDDF9B3CE}" destId="{0185EE9F-9E7F-449A-9005-3F86AC67E7C1}" srcOrd="1" destOrd="0" presId="urn:microsoft.com/office/officeart/2005/8/layout/matrix2"/>
    <dgm:cxn modelId="{CAE31F1E-2F1B-4B9B-9114-0D5B8CD6BCA0}" type="presParOf" srcId="{1DE76239-934B-4A92-8F41-127EDDF9B3CE}" destId="{44387DB3-FFC8-4C41-B1C1-0B92422C444E}" srcOrd="2" destOrd="0" presId="urn:microsoft.com/office/officeart/2005/8/layout/matrix2"/>
    <dgm:cxn modelId="{56C763F5-391B-446D-B300-B5E0410563FD}" type="presParOf" srcId="{1DE76239-934B-4A92-8F41-127EDDF9B3CE}" destId="{E818173B-6BB3-4293-B2AC-436E827061F7}" srcOrd="3" destOrd="0" presId="urn:microsoft.com/office/officeart/2005/8/layout/matrix2"/>
    <dgm:cxn modelId="{1DEEA07F-EEF8-4DBD-B5C8-8D04EEEB4240}" type="presParOf" srcId="{1DE76239-934B-4A92-8F41-127EDDF9B3CE}" destId="{D9D24D2B-DDF4-48C4-B06C-8AB77743ECA1}" srcOrd="4" destOrd="0" presId="urn:microsoft.com/office/officeart/2005/8/layout/matrix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7120B5-C34A-4873-9C99-93B936A39B7B}" type="doc">
      <dgm:prSet loTypeId="urn:microsoft.com/office/officeart/2005/8/layout/cycle2" loCatId="cycle" qsTypeId="urn:microsoft.com/office/officeart/2005/8/quickstyle/simple1" qsCatId="simple" csTypeId="urn:microsoft.com/office/officeart/2005/8/colors/colorful2" csCatId="colorful" phldr="1"/>
      <dgm:spPr/>
      <dgm:t>
        <a:bodyPr/>
        <a:lstStyle/>
        <a:p>
          <a:endParaRPr lang="el-GR"/>
        </a:p>
      </dgm:t>
    </dgm:pt>
    <dgm:pt modelId="{99F8A9B2-9B21-4AA5-B2D1-CE363FAE3931}">
      <dgm:prSet phldrT="[Text]"/>
      <dgm:spPr/>
      <dgm:t>
        <a:bodyPr/>
        <a:lstStyle/>
        <a:p>
          <a:r>
            <a:rPr lang="en-US" dirty="0" smtClean="0"/>
            <a:t>High levels of knowledge</a:t>
          </a:r>
          <a:endParaRPr lang="el-GR" dirty="0"/>
        </a:p>
      </dgm:t>
    </dgm:pt>
    <dgm:pt modelId="{CB5D3AFF-9E48-48D0-B228-BB2328B9D4D5}" type="parTrans" cxnId="{9849E21C-C59F-4C5A-AF0E-E9884FB41F5C}">
      <dgm:prSet/>
      <dgm:spPr/>
      <dgm:t>
        <a:bodyPr/>
        <a:lstStyle/>
        <a:p>
          <a:endParaRPr lang="el-GR"/>
        </a:p>
      </dgm:t>
    </dgm:pt>
    <dgm:pt modelId="{CF1938CC-104D-45AF-93F9-15184E1A3DFD}" type="sibTrans" cxnId="{9849E21C-C59F-4C5A-AF0E-E9884FB41F5C}">
      <dgm:prSet/>
      <dgm:spPr/>
      <dgm:t>
        <a:bodyPr/>
        <a:lstStyle/>
        <a:p>
          <a:endParaRPr lang="el-GR"/>
        </a:p>
      </dgm:t>
    </dgm:pt>
    <dgm:pt modelId="{6609ABA9-4C4C-4DA4-9E44-FB4BAE15F586}">
      <dgm:prSet phldrT="[Text]"/>
      <dgm:spPr/>
      <dgm:t>
        <a:bodyPr/>
        <a:lstStyle/>
        <a:p>
          <a:r>
            <a:rPr lang="en-US" dirty="0" smtClean="0"/>
            <a:t>Expertise</a:t>
          </a:r>
          <a:endParaRPr lang="el-GR" dirty="0"/>
        </a:p>
      </dgm:t>
    </dgm:pt>
    <dgm:pt modelId="{651CA402-E017-4F17-8C60-2C8971A5432A}" type="parTrans" cxnId="{28746695-6DDB-44D8-91E2-4845E100CFD0}">
      <dgm:prSet/>
      <dgm:spPr/>
      <dgm:t>
        <a:bodyPr/>
        <a:lstStyle/>
        <a:p>
          <a:endParaRPr lang="el-GR"/>
        </a:p>
      </dgm:t>
    </dgm:pt>
    <dgm:pt modelId="{B73AF26B-F15B-4CEB-A8A8-E96879A406F6}" type="sibTrans" cxnId="{28746695-6DDB-44D8-91E2-4845E100CFD0}">
      <dgm:prSet/>
      <dgm:spPr/>
      <dgm:t>
        <a:bodyPr/>
        <a:lstStyle/>
        <a:p>
          <a:endParaRPr lang="el-GR"/>
        </a:p>
      </dgm:t>
    </dgm:pt>
    <dgm:pt modelId="{E393C860-8C84-492C-BE3C-14EFF9AA331C}">
      <dgm:prSet phldrT="[Text]"/>
      <dgm:spPr/>
      <dgm:t>
        <a:bodyPr/>
        <a:lstStyle/>
        <a:p>
          <a:r>
            <a:rPr lang="en-US" dirty="0" smtClean="0"/>
            <a:t>Practical application of  skills</a:t>
          </a:r>
          <a:endParaRPr lang="el-GR" dirty="0"/>
        </a:p>
      </dgm:t>
    </dgm:pt>
    <dgm:pt modelId="{349BE015-E1A7-446D-955C-F57DAEC26C19}" type="parTrans" cxnId="{6AC772CC-894A-4956-95E5-6C10A8095C61}">
      <dgm:prSet/>
      <dgm:spPr/>
      <dgm:t>
        <a:bodyPr/>
        <a:lstStyle/>
        <a:p>
          <a:endParaRPr lang="el-GR"/>
        </a:p>
      </dgm:t>
    </dgm:pt>
    <dgm:pt modelId="{A3E4C20D-AD01-4301-9133-BD5A0BE2A754}" type="sibTrans" cxnId="{6AC772CC-894A-4956-95E5-6C10A8095C61}">
      <dgm:prSet/>
      <dgm:spPr/>
      <dgm:t>
        <a:bodyPr/>
        <a:lstStyle/>
        <a:p>
          <a:endParaRPr lang="el-GR"/>
        </a:p>
      </dgm:t>
    </dgm:pt>
    <dgm:pt modelId="{252810EF-FB6D-4A36-8207-93001FFFD395}">
      <dgm:prSet phldrT="[Text]"/>
      <dgm:spPr/>
      <dgm:t>
        <a:bodyPr/>
        <a:lstStyle/>
        <a:p>
          <a:r>
            <a:rPr lang="en-US" dirty="0" smtClean="0"/>
            <a:t>Limited decision time</a:t>
          </a:r>
          <a:endParaRPr lang="el-GR" dirty="0"/>
        </a:p>
      </dgm:t>
    </dgm:pt>
    <dgm:pt modelId="{3FEA8F5A-FEBE-409B-B2FD-8B3E3E7D0F31}" type="parTrans" cxnId="{38F9D557-C836-4F2F-9171-FB5B599D717B}">
      <dgm:prSet/>
      <dgm:spPr/>
      <dgm:t>
        <a:bodyPr/>
        <a:lstStyle/>
        <a:p>
          <a:endParaRPr lang="el-GR"/>
        </a:p>
      </dgm:t>
    </dgm:pt>
    <dgm:pt modelId="{6723F246-4186-4A39-9845-500A1158B176}" type="sibTrans" cxnId="{38F9D557-C836-4F2F-9171-FB5B599D717B}">
      <dgm:prSet/>
      <dgm:spPr/>
      <dgm:t>
        <a:bodyPr/>
        <a:lstStyle/>
        <a:p>
          <a:endParaRPr lang="el-GR"/>
        </a:p>
      </dgm:t>
    </dgm:pt>
    <dgm:pt modelId="{8D77B647-59EC-418E-BF5D-A9E6ACC4B2A6}">
      <dgm:prSet phldrT="[Text]"/>
      <dgm:spPr/>
      <dgm:t>
        <a:bodyPr/>
        <a:lstStyle/>
        <a:p>
          <a:r>
            <a:rPr lang="en-US" dirty="0" smtClean="0"/>
            <a:t>High sense of responsibility</a:t>
          </a:r>
          <a:endParaRPr lang="el-GR" dirty="0"/>
        </a:p>
      </dgm:t>
    </dgm:pt>
    <dgm:pt modelId="{25EDAC43-9847-4073-A1A6-5323D0204DF2}" type="parTrans" cxnId="{DF065A79-9DF2-499B-A050-18132FA21E9D}">
      <dgm:prSet/>
      <dgm:spPr/>
      <dgm:t>
        <a:bodyPr/>
        <a:lstStyle/>
        <a:p>
          <a:endParaRPr lang="el-GR"/>
        </a:p>
      </dgm:t>
    </dgm:pt>
    <dgm:pt modelId="{D4C7AD29-5719-4FBA-B336-9CD65F540B4F}" type="sibTrans" cxnId="{DF065A79-9DF2-499B-A050-18132FA21E9D}">
      <dgm:prSet/>
      <dgm:spPr/>
      <dgm:t>
        <a:bodyPr/>
        <a:lstStyle/>
        <a:p>
          <a:endParaRPr lang="el-GR"/>
        </a:p>
      </dgm:t>
    </dgm:pt>
    <dgm:pt modelId="{3DE70A94-8AFC-4948-A1F3-606C49B645DC}" type="pres">
      <dgm:prSet presAssocID="{2F7120B5-C34A-4873-9C99-93B936A39B7B}" presName="cycle" presStyleCnt="0">
        <dgm:presLayoutVars>
          <dgm:dir/>
          <dgm:resizeHandles val="exact"/>
        </dgm:presLayoutVars>
      </dgm:prSet>
      <dgm:spPr/>
      <dgm:t>
        <a:bodyPr/>
        <a:lstStyle/>
        <a:p>
          <a:endParaRPr lang="el-GR"/>
        </a:p>
      </dgm:t>
    </dgm:pt>
    <dgm:pt modelId="{0722478E-C568-4ED8-81A4-CC24970B9E93}" type="pres">
      <dgm:prSet presAssocID="{99F8A9B2-9B21-4AA5-B2D1-CE363FAE3931}" presName="node" presStyleLbl="node1" presStyleIdx="0" presStyleCnt="5">
        <dgm:presLayoutVars>
          <dgm:bulletEnabled val="1"/>
        </dgm:presLayoutVars>
      </dgm:prSet>
      <dgm:spPr/>
      <dgm:t>
        <a:bodyPr/>
        <a:lstStyle/>
        <a:p>
          <a:endParaRPr lang="el-GR"/>
        </a:p>
      </dgm:t>
    </dgm:pt>
    <dgm:pt modelId="{BC6D9659-1470-47C4-A6B8-EF81F0E1D1C0}" type="pres">
      <dgm:prSet presAssocID="{CF1938CC-104D-45AF-93F9-15184E1A3DFD}" presName="sibTrans" presStyleLbl="sibTrans2D1" presStyleIdx="0" presStyleCnt="5"/>
      <dgm:spPr/>
      <dgm:t>
        <a:bodyPr/>
        <a:lstStyle/>
        <a:p>
          <a:endParaRPr lang="el-GR"/>
        </a:p>
      </dgm:t>
    </dgm:pt>
    <dgm:pt modelId="{95E956BB-84BD-473A-82BF-991B3284B500}" type="pres">
      <dgm:prSet presAssocID="{CF1938CC-104D-45AF-93F9-15184E1A3DFD}" presName="connectorText" presStyleLbl="sibTrans2D1" presStyleIdx="0" presStyleCnt="5"/>
      <dgm:spPr/>
      <dgm:t>
        <a:bodyPr/>
        <a:lstStyle/>
        <a:p>
          <a:endParaRPr lang="el-GR"/>
        </a:p>
      </dgm:t>
    </dgm:pt>
    <dgm:pt modelId="{52D00B24-6777-4448-AEB8-09A62F46A6C3}" type="pres">
      <dgm:prSet presAssocID="{6609ABA9-4C4C-4DA4-9E44-FB4BAE15F586}" presName="node" presStyleLbl="node1" presStyleIdx="1" presStyleCnt="5">
        <dgm:presLayoutVars>
          <dgm:bulletEnabled val="1"/>
        </dgm:presLayoutVars>
      </dgm:prSet>
      <dgm:spPr/>
      <dgm:t>
        <a:bodyPr/>
        <a:lstStyle/>
        <a:p>
          <a:endParaRPr lang="el-GR"/>
        </a:p>
      </dgm:t>
    </dgm:pt>
    <dgm:pt modelId="{52FB49CF-BD12-4566-933C-8DA0A9E5091D}" type="pres">
      <dgm:prSet presAssocID="{B73AF26B-F15B-4CEB-A8A8-E96879A406F6}" presName="sibTrans" presStyleLbl="sibTrans2D1" presStyleIdx="1" presStyleCnt="5"/>
      <dgm:spPr/>
      <dgm:t>
        <a:bodyPr/>
        <a:lstStyle/>
        <a:p>
          <a:endParaRPr lang="el-GR"/>
        </a:p>
      </dgm:t>
    </dgm:pt>
    <dgm:pt modelId="{B926B562-0005-45B8-8335-0EDF49078E7C}" type="pres">
      <dgm:prSet presAssocID="{B73AF26B-F15B-4CEB-A8A8-E96879A406F6}" presName="connectorText" presStyleLbl="sibTrans2D1" presStyleIdx="1" presStyleCnt="5"/>
      <dgm:spPr/>
      <dgm:t>
        <a:bodyPr/>
        <a:lstStyle/>
        <a:p>
          <a:endParaRPr lang="el-GR"/>
        </a:p>
      </dgm:t>
    </dgm:pt>
    <dgm:pt modelId="{53127F1E-3EA0-4D70-A32E-A2A97BBA49D3}" type="pres">
      <dgm:prSet presAssocID="{E393C860-8C84-492C-BE3C-14EFF9AA331C}" presName="node" presStyleLbl="node1" presStyleIdx="2" presStyleCnt="5">
        <dgm:presLayoutVars>
          <dgm:bulletEnabled val="1"/>
        </dgm:presLayoutVars>
      </dgm:prSet>
      <dgm:spPr/>
      <dgm:t>
        <a:bodyPr/>
        <a:lstStyle/>
        <a:p>
          <a:endParaRPr lang="el-GR"/>
        </a:p>
      </dgm:t>
    </dgm:pt>
    <dgm:pt modelId="{199382D6-1E0D-4A45-A7F9-CF0A3D14FB5B}" type="pres">
      <dgm:prSet presAssocID="{A3E4C20D-AD01-4301-9133-BD5A0BE2A754}" presName="sibTrans" presStyleLbl="sibTrans2D1" presStyleIdx="2" presStyleCnt="5"/>
      <dgm:spPr/>
      <dgm:t>
        <a:bodyPr/>
        <a:lstStyle/>
        <a:p>
          <a:endParaRPr lang="el-GR"/>
        </a:p>
      </dgm:t>
    </dgm:pt>
    <dgm:pt modelId="{1537D737-9B14-4282-B257-2689CA85E8C1}" type="pres">
      <dgm:prSet presAssocID="{A3E4C20D-AD01-4301-9133-BD5A0BE2A754}" presName="connectorText" presStyleLbl="sibTrans2D1" presStyleIdx="2" presStyleCnt="5"/>
      <dgm:spPr/>
      <dgm:t>
        <a:bodyPr/>
        <a:lstStyle/>
        <a:p>
          <a:endParaRPr lang="el-GR"/>
        </a:p>
      </dgm:t>
    </dgm:pt>
    <dgm:pt modelId="{7D5EE201-2E1E-4BD1-B2FE-34A79DC83A2A}" type="pres">
      <dgm:prSet presAssocID="{252810EF-FB6D-4A36-8207-93001FFFD395}" presName="node" presStyleLbl="node1" presStyleIdx="3" presStyleCnt="5">
        <dgm:presLayoutVars>
          <dgm:bulletEnabled val="1"/>
        </dgm:presLayoutVars>
      </dgm:prSet>
      <dgm:spPr/>
      <dgm:t>
        <a:bodyPr/>
        <a:lstStyle/>
        <a:p>
          <a:endParaRPr lang="el-GR"/>
        </a:p>
      </dgm:t>
    </dgm:pt>
    <dgm:pt modelId="{F4C68778-2945-4600-A987-6396E7A3EA62}" type="pres">
      <dgm:prSet presAssocID="{6723F246-4186-4A39-9845-500A1158B176}" presName="sibTrans" presStyleLbl="sibTrans2D1" presStyleIdx="3" presStyleCnt="5"/>
      <dgm:spPr/>
      <dgm:t>
        <a:bodyPr/>
        <a:lstStyle/>
        <a:p>
          <a:endParaRPr lang="el-GR"/>
        </a:p>
      </dgm:t>
    </dgm:pt>
    <dgm:pt modelId="{A43008D3-1AAA-4DCF-A94F-74FB7973339D}" type="pres">
      <dgm:prSet presAssocID="{6723F246-4186-4A39-9845-500A1158B176}" presName="connectorText" presStyleLbl="sibTrans2D1" presStyleIdx="3" presStyleCnt="5"/>
      <dgm:spPr/>
      <dgm:t>
        <a:bodyPr/>
        <a:lstStyle/>
        <a:p>
          <a:endParaRPr lang="el-GR"/>
        </a:p>
      </dgm:t>
    </dgm:pt>
    <dgm:pt modelId="{79DCA442-58FD-43D5-A89F-2942F55463E9}" type="pres">
      <dgm:prSet presAssocID="{8D77B647-59EC-418E-BF5D-A9E6ACC4B2A6}" presName="node" presStyleLbl="node1" presStyleIdx="4" presStyleCnt="5">
        <dgm:presLayoutVars>
          <dgm:bulletEnabled val="1"/>
        </dgm:presLayoutVars>
      </dgm:prSet>
      <dgm:spPr/>
      <dgm:t>
        <a:bodyPr/>
        <a:lstStyle/>
        <a:p>
          <a:endParaRPr lang="el-GR"/>
        </a:p>
      </dgm:t>
    </dgm:pt>
    <dgm:pt modelId="{377132EE-227A-42D6-9AC1-B2B94A7EA083}" type="pres">
      <dgm:prSet presAssocID="{D4C7AD29-5719-4FBA-B336-9CD65F540B4F}" presName="sibTrans" presStyleLbl="sibTrans2D1" presStyleIdx="4" presStyleCnt="5"/>
      <dgm:spPr/>
      <dgm:t>
        <a:bodyPr/>
        <a:lstStyle/>
        <a:p>
          <a:endParaRPr lang="el-GR"/>
        </a:p>
      </dgm:t>
    </dgm:pt>
    <dgm:pt modelId="{8872B13E-BBC7-4B64-A06D-024D086E9BE9}" type="pres">
      <dgm:prSet presAssocID="{D4C7AD29-5719-4FBA-B336-9CD65F540B4F}" presName="connectorText" presStyleLbl="sibTrans2D1" presStyleIdx="4" presStyleCnt="5"/>
      <dgm:spPr/>
      <dgm:t>
        <a:bodyPr/>
        <a:lstStyle/>
        <a:p>
          <a:endParaRPr lang="el-GR"/>
        </a:p>
      </dgm:t>
    </dgm:pt>
  </dgm:ptLst>
  <dgm:cxnLst>
    <dgm:cxn modelId="{63955183-85C5-44C5-BC94-3A7A377B51BE}" type="presOf" srcId="{D4C7AD29-5719-4FBA-B336-9CD65F540B4F}" destId="{8872B13E-BBC7-4B64-A06D-024D086E9BE9}" srcOrd="1" destOrd="0" presId="urn:microsoft.com/office/officeart/2005/8/layout/cycle2"/>
    <dgm:cxn modelId="{4DBC5E15-784A-4E17-864F-17B566D28BA5}" type="presOf" srcId="{D4C7AD29-5719-4FBA-B336-9CD65F540B4F}" destId="{377132EE-227A-42D6-9AC1-B2B94A7EA083}" srcOrd="0" destOrd="0" presId="urn:microsoft.com/office/officeart/2005/8/layout/cycle2"/>
    <dgm:cxn modelId="{28746695-6DDB-44D8-91E2-4845E100CFD0}" srcId="{2F7120B5-C34A-4873-9C99-93B936A39B7B}" destId="{6609ABA9-4C4C-4DA4-9E44-FB4BAE15F586}" srcOrd="1" destOrd="0" parTransId="{651CA402-E017-4F17-8C60-2C8971A5432A}" sibTransId="{B73AF26B-F15B-4CEB-A8A8-E96879A406F6}"/>
    <dgm:cxn modelId="{04970F40-F9BA-47A6-B900-8E02C507ED86}" type="presOf" srcId="{CF1938CC-104D-45AF-93F9-15184E1A3DFD}" destId="{BC6D9659-1470-47C4-A6B8-EF81F0E1D1C0}" srcOrd="0" destOrd="0" presId="urn:microsoft.com/office/officeart/2005/8/layout/cycle2"/>
    <dgm:cxn modelId="{9849E21C-C59F-4C5A-AF0E-E9884FB41F5C}" srcId="{2F7120B5-C34A-4873-9C99-93B936A39B7B}" destId="{99F8A9B2-9B21-4AA5-B2D1-CE363FAE3931}" srcOrd="0" destOrd="0" parTransId="{CB5D3AFF-9E48-48D0-B228-BB2328B9D4D5}" sibTransId="{CF1938CC-104D-45AF-93F9-15184E1A3DFD}"/>
    <dgm:cxn modelId="{38F9D557-C836-4F2F-9171-FB5B599D717B}" srcId="{2F7120B5-C34A-4873-9C99-93B936A39B7B}" destId="{252810EF-FB6D-4A36-8207-93001FFFD395}" srcOrd="3" destOrd="0" parTransId="{3FEA8F5A-FEBE-409B-B2FD-8B3E3E7D0F31}" sibTransId="{6723F246-4186-4A39-9845-500A1158B176}"/>
    <dgm:cxn modelId="{8C3E1FC7-85E9-439A-AE45-4BFFD1B1FB81}" type="presOf" srcId="{B73AF26B-F15B-4CEB-A8A8-E96879A406F6}" destId="{B926B562-0005-45B8-8335-0EDF49078E7C}" srcOrd="1" destOrd="0" presId="urn:microsoft.com/office/officeart/2005/8/layout/cycle2"/>
    <dgm:cxn modelId="{177FC874-4B46-435D-8A0D-569BFD57F042}" type="presOf" srcId="{252810EF-FB6D-4A36-8207-93001FFFD395}" destId="{7D5EE201-2E1E-4BD1-B2FE-34A79DC83A2A}" srcOrd="0" destOrd="0" presId="urn:microsoft.com/office/officeart/2005/8/layout/cycle2"/>
    <dgm:cxn modelId="{D0CC1F58-1748-465E-9CF4-FB6E1E6E2EB1}" type="presOf" srcId="{6723F246-4186-4A39-9845-500A1158B176}" destId="{F4C68778-2945-4600-A987-6396E7A3EA62}" srcOrd="0" destOrd="0" presId="urn:microsoft.com/office/officeart/2005/8/layout/cycle2"/>
    <dgm:cxn modelId="{207083C8-3D0B-4C70-8997-B5F8F186299B}" type="presOf" srcId="{8D77B647-59EC-418E-BF5D-A9E6ACC4B2A6}" destId="{79DCA442-58FD-43D5-A89F-2942F55463E9}" srcOrd="0" destOrd="0" presId="urn:microsoft.com/office/officeart/2005/8/layout/cycle2"/>
    <dgm:cxn modelId="{6AC772CC-894A-4956-95E5-6C10A8095C61}" srcId="{2F7120B5-C34A-4873-9C99-93B936A39B7B}" destId="{E393C860-8C84-492C-BE3C-14EFF9AA331C}" srcOrd="2" destOrd="0" parTransId="{349BE015-E1A7-446D-955C-F57DAEC26C19}" sibTransId="{A3E4C20D-AD01-4301-9133-BD5A0BE2A754}"/>
    <dgm:cxn modelId="{C24A9F40-DB72-4A71-80B5-797C1A0CA2D7}" type="presOf" srcId="{6609ABA9-4C4C-4DA4-9E44-FB4BAE15F586}" destId="{52D00B24-6777-4448-AEB8-09A62F46A6C3}" srcOrd="0" destOrd="0" presId="urn:microsoft.com/office/officeart/2005/8/layout/cycle2"/>
    <dgm:cxn modelId="{DF065A79-9DF2-499B-A050-18132FA21E9D}" srcId="{2F7120B5-C34A-4873-9C99-93B936A39B7B}" destId="{8D77B647-59EC-418E-BF5D-A9E6ACC4B2A6}" srcOrd="4" destOrd="0" parTransId="{25EDAC43-9847-4073-A1A6-5323D0204DF2}" sibTransId="{D4C7AD29-5719-4FBA-B336-9CD65F540B4F}"/>
    <dgm:cxn modelId="{40B3D52B-CF18-4873-A2C2-4E5A58EB81C4}" type="presOf" srcId="{A3E4C20D-AD01-4301-9133-BD5A0BE2A754}" destId="{199382D6-1E0D-4A45-A7F9-CF0A3D14FB5B}" srcOrd="0" destOrd="0" presId="urn:microsoft.com/office/officeart/2005/8/layout/cycle2"/>
    <dgm:cxn modelId="{EBDC4475-6341-4DF9-9F53-697399C0533E}" type="presOf" srcId="{CF1938CC-104D-45AF-93F9-15184E1A3DFD}" destId="{95E956BB-84BD-473A-82BF-991B3284B500}" srcOrd="1" destOrd="0" presId="urn:microsoft.com/office/officeart/2005/8/layout/cycle2"/>
    <dgm:cxn modelId="{5E6ED6BD-A9AF-45C6-9FDA-0CEB2677C0EB}" type="presOf" srcId="{2F7120B5-C34A-4873-9C99-93B936A39B7B}" destId="{3DE70A94-8AFC-4948-A1F3-606C49B645DC}" srcOrd="0" destOrd="0" presId="urn:microsoft.com/office/officeart/2005/8/layout/cycle2"/>
    <dgm:cxn modelId="{4DD7D043-C282-46E4-A143-1D06CC82AFA5}" type="presOf" srcId="{A3E4C20D-AD01-4301-9133-BD5A0BE2A754}" destId="{1537D737-9B14-4282-B257-2689CA85E8C1}" srcOrd="1" destOrd="0" presId="urn:microsoft.com/office/officeart/2005/8/layout/cycle2"/>
    <dgm:cxn modelId="{ACED8399-B5B1-4B89-A3DC-95C64A1BD77B}" type="presOf" srcId="{6723F246-4186-4A39-9845-500A1158B176}" destId="{A43008D3-1AAA-4DCF-A94F-74FB7973339D}" srcOrd="1" destOrd="0" presId="urn:microsoft.com/office/officeart/2005/8/layout/cycle2"/>
    <dgm:cxn modelId="{4F58B893-542A-4654-9082-EBDA44CCC0A3}" type="presOf" srcId="{99F8A9B2-9B21-4AA5-B2D1-CE363FAE3931}" destId="{0722478E-C568-4ED8-81A4-CC24970B9E93}" srcOrd="0" destOrd="0" presId="urn:microsoft.com/office/officeart/2005/8/layout/cycle2"/>
    <dgm:cxn modelId="{4BA4F830-1F2A-4A03-9335-55C96D7ACAB0}" type="presOf" srcId="{E393C860-8C84-492C-BE3C-14EFF9AA331C}" destId="{53127F1E-3EA0-4D70-A32E-A2A97BBA49D3}" srcOrd="0" destOrd="0" presId="urn:microsoft.com/office/officeart/2005/8/layout/cycle2"/>
    <dgm:cxn modelId="{B3E647C6-1103-41F6-883B-D6C2B7B2404F}" type="presOf" srcId="{B73AF26B-F15B-4CEB-A8A8-E96879A406F6}" destId="{52FB49CF-BD12-4566-933C-8DA0A9E5091D}" srcOrd="0" destOrd="0" presId="urn:microsoft.com/office/officeart/2005/8/layout/cycle2"/>
    <dgm:cxn modelId="{03D15ABB-1E48-47F8-B9DA-113E023D4AA9}" type="presParOf" srcId="{3DE70A94-8AFC-4948-A1F3-606C49B645DC}" destId="{0722478E-C568-4ED8-81A4-CC24970B9E93}" srcOrd="0" destOrd="0" presId="urn:microsoft.com/office/officeart/2005/8/layout/cycle2"/>
    <dgm:cxn modelId="{8C35A2B7-1313-4D4F-A0E7-E9CA5F0B2FD3}" type="presParOf" srcId="{3DE70A94-8AFC-4948-A1F3-606C49B645DC}" destId="{BC6D9659-1470-47C4-A6B8-EF81F0E1D1C0}" srcOrd="1" destOrd="0" presId="urn:microsoft.com/office/officeart/2005/8/layout/cycle2"/>
    <dgm:cxn modelId="{C26F205A-0255-42D7-BD11-80E00948E58B}" type="presParOf" srcId="{BC6D9659-1470-47C4-A6B8-EF81F0E1D1C0}" destId="{95E956BB-84BD-473A-82BF-991B3284B500}" srcOrd="0" destOrd="0" presId="urn:microsoft.com/office/officeart/2005/8/layout/cycle2"/>
    <dgm:cxn modelId="{59337CBA-1293-4C57-9D03-DA1604DD7DEE}" type="presParOf" srcId="{3DE70A94-8AFC-4948-A1F3-606C49B645DC}" destId="{52D00B24-6777-4448-AEB8-09A62F46A6C3}" srcOrd="2" destOrd="0" presId="urn:microsoft.com/office/officeart/2005/8/layout/cycle2"/>
    <dgm:cxn modelId="{95DBA453-4E42-4549-AEE0-08B6ABC1AF10}" type="presParOf" srcId="{3DE70A94-8AFC-4948-A1F3-606C49B645DC}" destId="{52FB49CF-BD12-4566-933C-8DA0A9E5091D}" srcOrd="3" destOrd="0" presId="urn:microsoft.com/office/officeart/2005/8/layout/cycle2"/>
    <dgm:cxn modelId="{5029AF91-96FC-48C1-AEF3-C7775EFA2D9A}" type="presParOf" srcId="{52FB49CF-BD12-4566-933C-8DA0A9E5091D}" destId="{B926B562-0005-45B8-8335-0EDF49078E7C}" srcOrd="0" destOrd="0" presId="urn:microsoft.com/office/officeart/2005/8/layout/cycle2"/>
    <dgm:cxn modelId="{1493B2C9-EED0-4D11-80B8-B987223C73B5}" type="presParOf" srcId="{3DE70A94-8AFC-4948-A1F3-606C49B645DC}" destId="{53127F1E-3EA0-4D70-A32E-A2A97BBA49D3}" srcOrd="4" destOrd="0" presId="urn:microsoft.com/office/officeart/2005/8/layout/cycle2"/>
    <dgm:cxn modelId="{9EB5D4B5-DB2C-4CC4-B81F-628AAA66FF2D}" type="presParOf" srcId="{3DE70A94-8AFC-4948-A1F3-606C49B645DC}" destId="{199382D6-1E0D-4A45-A7F9-CF0A3D14FB5B}" srcOrd="5" destOrd="0" presId="urn:microsoft.com/office/officeart/2005/8/layout/cycle2"/>
    <dgm:cxn modelId="{3BEB8342-03F8-43B1-9FCC-9DEB5EE8FF57}" type="presParOf" srcId="{199382D6-1E0D-4A45-A7F9-CF0A3D14FB5B}" destId="{1537D737-9B14-4282-B257-2689CA85E8C1}" srcOrd="0" destOrd="0" presId="urn:microsoft.com/office/officeart/2005/8/layout/cycle2"/>
    <dgm:cxn modelId="{DCE82BDC-59F0-4C35-A501-CFC759988419}" type="presParOf" srcId="{3DE70A94-8AFC-4948-A1F3-606C49B645DC}" destId="{7D5EE201-2E1E-4BD1-B2FE-34A79DC83A2A}" srcOrd="6" destOrd="0" presId="urn:microsoft.com/office/officeart/2005/8/layout/cycle2"/>
    <dgm:cxn modelId="{FBCB8D63-9B2E-47BD-91F3-1198F9B8CA7E}" type="presParOf" srcId="{3DE70A94-8AFC-4948-A1F3-606C49B645DC}" destId="{F4C68778-2945-4600-A987-6396E7A3EA62}" srcOrd="7" destOrd="0" presId="urn:microsoft.com/office/officeart/2005/8/layout/cycle2"/>
    <dgm:cxn modelId="{57C89AD0-4EAD-4587-B9D4-D27FB61DBC9C}" type="presParOf" srcId="{F4C68778-2945-4600-A987-6396E7A3EA62}" destId="{A43008D3-1AAA-4DCF-A94F-74FB7973339D}" srcOrd="0" destOrd="0" presId="urn:microsoft.com/office/officeart/2005/8/layout/cycle2"/>
    <dgm:cxn modelId="{A4D10F00-FEA1-474D-9653-A70344A256F8}" type="presParOf" srcId="{3DE70A94-8AFC-4948-A1F3-606C49B645DC}" destId="{79DCA442-58FD-43D5-A89F-2942F55463E9}" srcOrd="8" destOrd="0" presId="urn:microsoft.com/office/officeart/2005/8/layout/cycle2"/>
    <dgm:cxn modelId="{D850233C-D626-47F8-8977-60B586C29B1A}" type="presParOf" srcId="{3DE70A94-8AFC-4948-A1F3-606C49B645DC}" destId="{377132EE-227A-42D6-9AC1-B2B94A7EA083}" srcOrd="9" destOrd="0" presId="urn:microsoft.com/office/officeart/2005/8/layout/cycle2"/>
    <dgm:cxn modelId="{58B124A7-AF5B-4F8E-92D2-5F778D2E8058}" type="presParOf" srcId="{377132EE-227A-42D6-9AC1-B2B94A7EA083}" destId="{8872B13E-BBC7-4B64-A06D-024D086E9BE9}"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762307A-6CEC-4C51-8FAA-2D9D3C858E1F}" type="doc">
      <dgm:prSet loTypeId="urn:microsoft.com/office/officeart/2005/8/layout/hList2" loCatId="list" qsTypeId="urn:microsoft.com/office/officeart/2005/8/quickstyle/3d1" qsCatId="3D" csTypeId="urn:microsoft.com/office/officeart/2005/8/colors/colorful2" csCatId="colorful" phldr="1"/>
      <dgm:spPr/>
      <dgm:t>
        <a:bodyPr/>
        <a:lstStyle/>
        <a:p>
          <a:endParaRPr lang="el-GR"/>
        </a:p>
      </dgm:t>
    </dgm:pt>
    <dgm:pt modelId="{A5FAAE4F-2BB7-4D9A-A823-E9FECAD6B53B}">
      <dgm:prSet phldrT="[Text]" phldr="1"/>
      <dgm:spPr/>
      <dgm:t>
        <a:bodyPr/>
        <a:lstStyle/>
        <a:p>
          <a:endParaRPr lang="el-GR"/>
        </a:p>
      </dgm:t>
    </dgm:pt>
    <dgm:pt modelId="{D4FEC2E5-CB2B-4825-B1D0-543A9C200211}" type="parTrans" cxnId="{6BD6F35B-3961-4129-884B-1FA562128430}">
      <dgm:prSet/>
      <dgm:spPr/>
      <dgm:t>
        <a:bodyPr/>
        <a:lstStyle/>
        <a:p>
          <a:endParaRPr lang="el-GR"/>
        </a:p>
      </dgm:t>
    </dgm:pt>
    <dgm:pt modelId="{738400F7-62CA-4443-9644-0AC2F3314C17}" type="sibTrans" cxnId="{6BD6F35B-3961-4129-884B-1FA562128430}">
      <dgm:prSet/>
      <dgm:spPr/>
      <dgm:t>
        <a:bodyPr/>
        <a:lstStyle/>
        <a:p>
          <a:endParaRPr lang="el-GR"/>
        </a:p>
      </dgm:t>
    </dgm:pt>
    <dgm:pt modelId="{CB3C5738-5DB7-42A3-BB8D-79981242EAC0}">
      <dgm:prSet phldrT="[Text]" custT="1"/>
      <dgm:spPr/>
      <dgm:t>
        <a:bodyPr/>
        <a:lstStyle/>
        <a:p>
          <a:r>
            <a:rPr lang="en-US" sz="1100" b="1" dirty="0" smtClean="0"/>
            <a:t>DEMAND</a:t>
          </a:r>
          <a:endParaRPr lang="el-GR" sz="1100" b="1" dirty="0"/>
        </a:p>
      </dgm:t>
    </dgm:pt>
    <dgm:pt modelId="{6CCC52AA-25E0-40E7-BC22-8F89764117FE}" type="parTrans" cxnId="{99A875A0-BDB7-404D-981F-72F92D3BFB9D}">
      <dgm:prSet/>
      <dgm:spPr/>
      <dgm:t>
        <a:bodyPr/>
        <a:lstStyle/>
        <a:p>
          <a:endParaRPr lang="el-GR"/>
        </a:p>
      </dgm:t>
    </dgm:pt>
    <dgm:pt modelId="{A3C51F4F-9B8A-4105-98C6-66391919E25C}" type="sibTrans" cxnId="{99A875A0-BDB7-404D-981F-72F92D3BFB9D}">
      <dgm:prSet/>
      <dgm:spPr/>
      <dgm:t>
        <a:bodyPr/>
        <a:lstStyle/>
        <a:p>
          <a:endParaRPr lang="el-GR"/>
        </a:p>
      </dgm:t>
    </dgm:pt>
    <dgm:pt modelId="{0290A324-A043-44CC-B38D-8C6F049224B2}">
      <dgm:prSet phldrT="[Text]" custT="1"/>
      <dgm:spPr/>
      <dgm:t>
        <a:bodyPr/>
        <a:lstStyle/>
        <a:p>
          <a:r>
            <a:rPr lang="en-US" sz="1100" dirty="0" smtClean="0"/>
            <a:t>Peak traffic hours</a:t>
          </a:r>
          <a:endParaRPr lang="el-GR" sz="1100" dirty="0"/>
        </a:p>
      </dgm:t>
    </dgm:pt>
    <dgm:pt modelId="{8EECAE36-85B3-4829-8032-0B4B14BF69CC}" type="parTrans" cxnId="{91DC6389-E013-415F-ABC3-7CAB267E0B6D}">
      <dgm:prSet/>
      <dgm:spPr/>
      <dgm:t>
        <a:bodyPr/>
        <a:lstStyle/>
        <a:p>
          <a:endParaRPr lang="el-GR"/>
        </a:p>
      </dgm:t>
    </dgm:pt>
    <dgm:pt modelId="{6616BDC1-861D-462D-B597-B594E5303459}" type="sibTrans" cxnId="{91DC6389-E013-415F-ABC3-7CAB267E0B6D}">
      <dgm:prSet/>
      <dgm:spPr/>
      <dgm:t>
        <a:bodyPr/>
        <a:lstStyle/>
        <a:p>
          <a:endParaRPr lang="el-GR"/>
        </a:p>
      </dgm:t>
    </dgm:pt>
    <dgm:pt modelId="{301AE51A-57AE-4A4A-9CC3-A96AFB0E9D6A}">
      <dgm:prSet phldrT="[Text]" phldr="1"/>
      <dgm:spPr/>
      <dgm:t>
        <a:bodyPr/>
        <a:lstStyle/>
        <a:p>
          <a:endParaRPr lang="el-GR"/>
        </a:p>
      </dgm:t>
    </dgm:pt>
    <dgm:pt modelId="{0A2430DE-DE7C-4576-AC06-86BAF4AD631B}" type="parTrans" cxnId="{495756D4-EBD2-480E-AC72-1D56B46D410B}">
      <dgm:prSet/>
      <dgm:spPr/>
      <dgm:t>
        <a:bodyPr/>
        <a:lstStyle/>
        <a:p>
          <a:endParaRPr lang="el-GR"/>
        </a:p>
      </dgm:t>
    </dgm:pt>
    <dgm:pt modelId="{C59FC0E0-C609-4CC4-857C-6AD6B0A7E4C3}" type="sibTrans" cxnId="{495756D4-EBD2-480E-AC72-1D56B46D410B}">
      <dgm:prSet/>
      <dgm:spPr/>
      <dgm:t>
        <a:bodyPr/>
        <a:lstStyle/>
        <a:p>
          <a:endParaRPr lang="el-GR"/>
        </a:p>
      </dgm:t>
    </dgm:pt>
    <dgm:pt modelId="{DDDE593D-1B38-4594-9899-E19D43C3E6DC}">
      <dgm:prSet phldrT="[Text]" custT="1"/>
      <dgm:spPr/>
      <dgm:t>
        <a:bodyPr/>
        <a:lstStyle/>
        <a:p>
          <a:r>
            <a:rPr lang="en-US" sz="1100" dirty="0" smtClean="0"/>
            <a:t>OPERATING PROCEDURES</a:t>
          </a:r>
          <a:endParaRPr lang="el-GR" sz="1100" dirty="0"/>
        </a:p>
      </dgm:t>
    </dgm:pt>
    <dgm:pt modelId="{C0824F8A-7341-4E1A-A717-5D001EE42585}" type="parTrans" cxnId="{5C848DC6-D8E5-4772-96D2-902C56CA3043}">
      <dgm:prSet/>
      <dgm:spPr/>
      <dgm:t>
        <a:bodyPr/>
        <a:lstStyle/>
        <a:p>
          <a:endParaRPr lang="el-GR"/>
        </a:p>
      </dgm:t>
    </dgm:pt>
    <dgm:pt modelId="{BD5A39A3-4A9D-4EE4-B485-557233559FBE}" type="sibTrans" cxnId="{5C848DC6-D8E5-4772-96D2-902C56CA3043}">
      <dgm:prSet/>
      <dgm:spPr/>
      <dgm:t>
        <a:bodyPr/>
        <a:lstStyle/>
        <a:p>
          <a:endParaRPr lang="el-GR"/>
        </a:p>
      </dgm:t>
    </dgm:pt>
    <dgm:pt modelId="{2793CFA3-BF19-4F3B-90A5-92BFC739A12F}">
      <dgm:prSet phldrT="[Text]" phldr="1"/>
      <dgm:spPr/>
      <dgm:t>
        <a:bodyPr/>
        <a:lstStyle/>
        <a:p>
          <a:endParaRPr lang="el-GR"/>
        </a:p>
      </dgm:t>
    </dgm:pt>
    <dgm:pt modelId="{D18DD480-1D24-4BB2-87C9-A35FA8781D98}" type="parTrans" cxnId="{CEC57355-2F1A-4FB5-8BD0-089781112650}">
      <dgm:prSet/>
      <dgm:spPr/>
      <dgm:t>
        <a:bodyPr/>
        <a:lstStyle/>
        <a:p>
          <a:endParaRPr lang="el-GR"/>
        </a:p>
      </dgm:t>
    </dgm:pt>
    <dgm:pt modelId="{E2681B0D-D581-4D93-8BAF-07E308FD085C}" type="sibTrans" cxnId="{CEC57355-2F1A-4FB5-8BD0-089781112650}">
      <dgm:prSet/>
      <dgm:spPr/>
      <dgm:t>
        <a:bodyPr/>
        <a:lstStyle/>
        <a:p>
          <a:endParaRPr lang="el-GR"/>
        </a:p>
      </dgm:t>
    </dgm:pt>
    <dgm:pt modelId="{EFF5D6C1-1430-4D8A-92DF-1585BF207278}">
      <dgm:prSet phldrT="[Text]"/>
      <dgm:spPr/>
      <dgm:t>
        <a:bodyPr/>
        <a:lstStyle/>
        <a:p>
          <a:r>
            <a:rPr lang="en-US" b="1" dirty="0" smtClean="0"/>
            <a:t>WORKING TIMES</a:t>
          </a:r>
          <a:endParaRPr lang="el-GR" b="1" dirty="0"/>
        </a:p>
      </dgm:t>
    </dgm:pt>
    <dgm:pt modelId="{D1AB8250-8472-4B21-AFC0-1FA00D5C4A5D}" type="parTrans" cxnId="{49A24A0E-B9B5-42D8-854E-FD41268C3D73}">
      <dgm:prSet/>
      <dgm:spPr/>
      <dgm:t>
        <a:bodyPr/>
        <a:lstStyle/>
        <a:p>
          <a:endParaRPr lang="el-GR"/>
        </a:p>
      </dgm:t>
    </dgm:pt>
    <dgm:pt modelId="{74BA4BC1-5AE9-4EB6-8546-C8FD43DE73A3}" type="sibTrans" cxnId="{49A24A0E-B9B5-42D8-854E-FD41268C3D73}">
      <dgm:prSet/>
      <dgm:spPr/>
      <dgm:t>
        <a:bodyPr/>
        <a:lstStyle/>
        <a:p>
          <a:endParaRPr lang="el-GR"/>
        </a:p>
      </dgm:t>
    </dgm:pt>
    <dgm:pt modelId="{25155615-7EAD-4B1C-9B17-52414C63553D}">
      <dgm:prSet phldrT="[Text]"/>
      <dgm:spPr/>
      <dgm:t>
        <a:bodyPr/>
        <a:lstStyle/>
        <a:p>
          <a:r>
            <a:rPr lang="en-US" dirty="0" smtClean="0"/>
            <a:t>Shift and night work</a:t>
          </a:r>
          <a:endParaRPr lang="el-GR" dirty="0"/>
        </a:p>
      </dgm:t>
    </dgm:pt>
    <dgm:pt modelId="{0C47CF6F-52F5-4F24-8384-06F9EDA6E43E}" type="parTrans" cxnId="{35CF0E05-BE1C-4D98-B0E1-8B908078EBBE}">
      <dgm:prSet/>
      <dgm:spPr/>
      <dgm:t>
        <a:bodyPr/>
        <a:lstStyle/>
        <a:p>
          <a:endParaRPr lang="el-GR"/>
        </a:p>
      </dgm:t>
    </dgm:pt>
    <dgm:pt modelId="{941AD83C-D2E2-4D2C-9060-65513A52ABBB}" type="sibTrans" cxnId="{35CF0E05-BE1C-4D98-B0E1-8B908078EBBE}">
      <dgm:prSet/>
      <dgm:spPr/>
      <dgm:t>
        <a:bodyPr/>
        <a:lstStyle/>
        <a:p>
          <a:endParaRPr lang="el-GR"/>
        </a:p>
      </dgm:t>
    </dgm:pt>
    <dgm:pt modelId="{17CC9E09-C2BA-4B57-954B-5EA319291188}">
      <dgm:prSet/>
      <dgm:spPr/>
      <dgm:t>
        <a:bodyPr/>
        <a:lstStyle/>
        <a:p>
          <a:r>
            <a:rPr lang="en-US" smtClean="0"/>
            <a:t> H.L. Ammennan, L.J. Bergen, D.K. Davies, CM. Hostetler, E.E. Inman and G.W. Jones: FAA air traffic control operations concepts, Vol. VI. AKTCC/HOST En route controllers, report number DOT/FAA/AP/86-01 (Washington, Federal Aviation Administration, 1987). </a:t>
          </a:r>
          <a:endParaRPr lang="el-GR"/>
        </a:p>
      </dgm:t>
    </dgm:pt>
    <dgm:pt modelId="{D2AD52E9-D1B8-4CE2-AFF4-119DE15AF94D}" type="parTrans" cxnId="{98CC2D2E-915C-4E4E-B487-FE7EF7EDDAF1}">
      <dgm:prSet/>
      <dgm:spPr/>
      <dgm:t>
        <a:bodyPr/>
        <a:lstStyle/>
        <a:p>
          <a:endParaRPr lang="el-GR"/>
        </a:p>
      </dgm:t>
    </dgm:pt>
    <dgm:pt modelId="{61B0C398-F63A-4765-815E-58C267A4601A}" type="sibTrans" cxnId="{98CC2D2E-915C-4E4E-B487-FE7EF7EDDAF1}">
      <dgm:prSet/>
      <dgm:spPr/>
      <dgm:t>
        <a:bodyPr/>
        <a:lstStyle/>
        <a:p>
          <a:endParaRPr lang="el-GR"/>
        </a:p>
      </dgm:t>
    </dgm:pt>
    <dgm:pt modelId="{B3E690B3-CA98-4966-ADF5-191045304A37}">
      <dgm:prSet/>
      <dgm:spPr/>
      <dgm:t>
        <a:bodyPr/>
        <a:lstStyle/>
        <a:p>
          <a:r>
            <a:rPr lang="en-US" smtClean="0"/>
            <a:t> H.L. Ammennan, L.J. Bergen, D.K. Davies, CM. Hostetler, E.E. Inman and G.W. Jones: FAA air traffic control operations concepts, Vol. VI. AKTCC/HOST En route controllers, report number DOT/FAA/AP/86-01 (Washington, Federal Aviation Administration, 1987). </a:t>
          </a:r>
          <a:endParaRPr lang="el-GR"/>
        </a:p>
      </dgm:t>
    </dgm:pt>
    <dgm:pt modelId="{4883BAE2-74E3-4CE4-A7B3-6B3C4B7968F0}" type="parTrans" cxnId="{C250A3B1-FF5F-41FC-A1FA-BE167C80F512}">
      <dgm:prSet/>
      <dgm:spPr/>
      <dgm:t>
        <a:bodyPr/>
        <a:lstStyle/>
        <a:p>
          <a:endParaRPr lang="el-GR"/>
        </a:p>
      </dgm:t>
    </dgm:pt>
    <dgm:pt modelId="{BD3121B8-797B-4860-8CF8-A7C4E724288E}" type="sibTrans" cxnId="{C250A3B1-FF5F-41FC-A1FA-BE167C80F512}">
      <dgm:prSet/>
      <dgm:spPr/>
      <dgm:t>
        <a:bodyPr/>
        <a:lstStyle/>
        <a:p>
          <a:endParaRPr lang="el-GR"/>
        </a:p>
      </dgm:t>
    </dgm:pt>
    <dgm:pt modelId="{2E86DDF2-F454-48A7-A702-D6717718955A}">
      <dgm:prSet phldrT="[Text]" custT="1"/>
      <dgm:spPr/>
      <dgm:t>
        <a:bodyPr/>
        <a:lstStyle/>
        <a:p>
          <a:r>
            <a:rPr lang="en-US" sz="1100" b="0" dirty="0" smtClean="0"/>
            <a:t>Number of aircraft under control</a:t>
          </a:r>
          <a:endParaRPr lang="el-GR" sz="1100" b="0" dirty="0"/>
        </a:p>
      </dgm:t>
    </dgm:pt>
    <dgm:pt modelId="{C5D8097A-AF64-4A06-A938-CD0765F08302}" type="parTrans" cxnId="{26B2DF1F-83EF-42D4-B3D8-F58D4E7BAC4F}">
      <dgm:prSet/>
      <dgm:spPr/>
      <dgm:t>
        <a:bodyPr/>
        <a:lstStyle/>
        <a:p>
          <a:endParaRPr lang="el-GR"/>
        </a:p>
      </dgm:t>
    </dgm:pt>
    <dgm:pt modelId="{880878BF-28FE-4932-B7B8-266A8BAAB973}" type="sibTrans" cxnId="{26B2DF1F-83EF-42D4-B3D8-F58D4E7BAC4F}">
      <dgm:prSet/>
      <dgm:spPr/>
      <dgm:t>
        <a:bodyPr/>
        <a:lstStyle/>
        <a:p>
          <a:endParaRPr lang="el-GR"/>
        </a:p>
      </dgm:t>
    </dgm:pt>
    <dgm:pt modelId="{6755E433-2E0B-4DCC-A290-6080CD2EF500}">
      <dgm:prSet phldrT="[Text]" custT="1"/>
      <dgm:spPr/>
      <dgm:t>
        <a:bodyPr/>
        <a:lstStyle/>
        <a:p>
          <a:r>
            <a:rPr lang="en-US" sz="1100" dirty="0" smtClean="0"/>
            <a:t>Extraneous Traffic</a:t>
          </a:r>
          <a:endParaRPr lang="el-GR" sz="1100" dirty="0"/>
        </a:p>
      </dgm:t>
    </dgm:pt>
    <dgm:pt modelId="{799E2704-DF4B-4E72-9865-FB3E9630D7DF}" type="parTrans" cxnId="{48148697-BC74-4713-BB71-B2A633DBDDE2}">
      <dgm:prSet/>
      <dgm:spPr/>
      <dgm:t>
        <a:bodyPr/>
        <a:lstStyle/>
        <a:p>
          <a:endParaRPr lang="el-GR"/>
        </a:p>
      </dgm:t>
    </dgm:pt>
    <dgm:pt modelId="{95A064AA-48B9-496A-9339-779A987E5B15}" type="sibTrans" cxnId="{48148697-BC74-4713-BB71-B2A633DBDDE2}">
      <dgm:prSet/>
      <dgm:spPr/>
      <dgm:t>
        <a:bodyPr/>
        <a:lstStyle/>
        <a:p>
          <a:endParaRPr lang="el-GR"/>
        </a:p>
      </dgm:t>
    </dgm:pt>
    <dgm:pt modelId="{DD637F14-590B-49C8-A121-012993BB7876}">
      <dgm:prSet phldrT="[Text]" custT="1"/>
      <dgm:spPr/>
      <dgm:t>
        <a:bodyPr/>
        <a:lstStyle/>
        <a:p>
          <a:r>
            <a:rPr lang="en-US" sz="1100" dirty="0" smtClean="0"/>
            <a:t>Unforeseeable events</a:t>
          </a:r>
          <a:endParaRPr lang="el-GR" sz="1100" dirty="0"/>
        </a:p>
      </dgm:t>
    </dgm:pt>
    <dgm:pt modelId="{EBDE98B6-450C-4B28-9E59-5D4F6EF3E18C}" type="parTrans" cxnId="{B0925C0A-D79F-4111-8C0E-ACFEC098AD29}">
      <dgm:prSet/>
      <dgm:spPr/>
      <dgm:t>
        <a:bodyPr/>
        <a:lstStyle/>
        <a:p>
          <a:endParaRPr lang="el-GR"/>
        </a:p>
      </dgm:t>
    </dgm:pt>
    <dgm:pt modelId="{84EB7567-0590-4BDF-97CD-96DA11E1D511}" type="sibTrans" cxnId="{B0925C0A-D79F-4111-8C0E-ACFEC098AD29}">
      <dgm:prSet/>
      <dgm:spPr/>
      <dgm:t>
        <a:bodyPr/>
        <a:lstStyle/>
        <a:p>
          <a:endParaRPr lang="el-GR"/>
        </a:p>
      </dgm:t>
    </dgm:pt>
    <dgm:pt modelId="{7DC05308-A364-4EBC-B90B-D15D3DE3B6BA}">
      <dgm:prSet phldrT="[Text]" custT="1"/>
      <dgm:spPr/>
      <dgm:t>
        <a:bodyPr/>
        <a:lstStyle/>
        <a:p>
          <a:r>
            <a:rPr lang="en-US" sz="1100" dirty="0" smtClean="0"/>
            <a:t>Time pressure</a:t>
          </a:r>
          <a:endParaRPr lang="el-GR" sz="1100" dirty="0"/>
        </a:p>
      </dgm:t>
    </dgm:pt>
    <dgm:pt modelId="{5D69784E-204F-4702-9172-B9811A3CD221}" type="parTrans" cxnId="{331CBF60-E893-4018-A7B1-31F4E6660997}">
      <dgm:prSet/>
      <dgm:spPr/>
      <dgm:t>
        <a:bodyPr/>
        <a:lstStyle/>
        <a:p>
          <a:endParaRPr lang="el-GR"/>
        </a:p>
      </dgm:t>
    </dgm:pt>
    <dgm:pt modelId="{045E1431-7CD5-4EDA-AC9B-B80AC5FE2792}" type="sibTrans" cxnId="{331CBF60-E893-4018-A7B1-31F4E6660997}">
      <dgm:prSet/>
      <dgm:spPr/>
      <dgm:t>
        <a:bodyPr/>
        <a:lstStyle/>
        <a:p>
          <a:endParaRPr lang="el-GR"/>
        </a:p>
      </dgm:t>
    </dgm:pt>
    <dgm:pt modelId="{048F296D-DB27-4460-A123-7375279CECCD}">
      <dgm:prSet phldrT="[Text]" custT="1"/>
      <dgm:spPr/>
      <dgm:t>
        <a:bodyPr/>
        <a:lstStyle/>
        <a:p>
          <a:r>
            <a:rPr lang="en-US" sz="1100" dirty="0" smtClean="0"/>
            <a:t>Having to bend the rules</a:t>
          </a:r>
          <a:endParaRPr lang="el-GR" sz="1100" dirty="0"/>
        </a:p>
      </dgm:t>
    </dgm:pt>
    <dgm:pt modelId="{B13CC562-8A86-483D-B1DC-161A40E72074}" type="parTrans" cxnId="{B02D9BE4-2D6D-4620-8672-93FF95D654DA}">
      <dgm:prSet/>
      <dgm:spPr/>
      <dgm:t>
        <a:bodyPr/>
        <a:lstStyle/>
        <a:p>
          <a:endParaRPr lang="el-GR"/>
        </a:p>
      </dgm:t>
    </dgm:pt>
    <dgm:pt modelId="{1DCEA4D1-8AF6-4DB3-882E-591EC6E691BC}" type="sibTrans" cxnId="{B02D9BE4-2D6D-4620-8672-93FF95D654DA}">
      <dgm:prSet/>
      <dgm:spPr/>
      <dgm:t>
        <a:bodyPr/>
        <a:lstStyle/>
        <a:p>
          <a:endParaRPr lang="el-GR"/>
        </a:p>
      </dgm:t>
    </dgm:pt>
    <dgm:pt modelId="{E290EA89-D6FE-4C02-B983-586CEB2B9109}">
      <dgm:prSet phldrT="[Text]" custT="1"/>
      <dgm:spPr/>
      <dgm:t>
        <a:bodyPr/>
        <a:lstStyle/>
        <a:p>
          <a:r>
            <a:rPr lang="en-US" sz="1100" dirty="0" smtClean="0"/>
            <a:t>Feeling loss of control</a:t>
          </a:r>
          <a:endParaRPr lang="el-GR" sz="1100" dirty="0"/>
        </a:p>
      </dgm:t>
    </dgm:pt>
    <dgm:pt modelId="{0A818414-598E-43DE-A06C-36EDD5BA536A}" type="parTrans" cxnId="{2E92FF7B-84DB-4A2F-BF06-6E7F0CF40E80}">
      <dgm:prSet/>
      <dgm:spPr/>
      <dgm:t>
        <a:bodyPr/>
        <a:lstStyle/>
        <a:p>
          <a:endParaRPr lang="el-GR"/>
        </a:p>
      </dgm:t>
    </dgm:pt>
    <dgm:pt modelId="{0C15FC8C-2D45-46E1-B028-F774C2472269}" type="sibTrans" cxnId="{2E92FF7B-84DB-4A2F-BF06-6E7F0CF40E80}">
      <dgm:prSet/>
      <dgm:spPr/>
      <dgm:t>
        <a:bodyPr/>
        <a:lstStyle/>
        <a:p>
          <a:endParaRPr lang="el-GR"/>
        </a:p>
      </dgm:t>
    </dgm:pt>
    <dgm:pt modelId="{E0E626A9-C19B-4D00-83CC-DA7BD570560C}">
      <dgm:prSet phldrT="[Text]" custT="1"/>
      <dgm:spPr/>
      <dgm:t>
        <a:bodyPr/>
        <a:lstStyle/>
        <a:p>
          <a:r>
            <a:rPr lang="en-US" sz="1100" dirty="0" smtClean="0"/>
            <a:t>Fear of consequences of error</a:t>
          </a:r>
          <a:endParaRPr lang="el-GR" sz="800" dirty="0"/>
        </a:p>
      </dgm:t>
    </dgm:pt>
    <dgm:pt modelId="{0981FB42-2564-4E6E-9C7E-F02564D47206}" type="parTrans" cxnId="{52194B9C-EBFA-4214-85A8-E0670142B6AF}">
      <dgm:prSet/>
      <dgm:spPr/>
      <dgm:t>
        <a:bodyPr/>
        <a:lstStyle/>
        <a:p>
          <a:endParaRPr lang="el-GR"/>
        </a:p>
      </dgm:t>
    </dgm:pt>
    <dgm:pt modelId="{074231AF-662A-4766-929E-0E3943004452}" type="sibTrans" cxnId="{52194B9C-EBFA-4214-85A8-E0670142B6AF}">
      <dgm:prSet/>
      <dgm:spPr/>
      <dgm:t>
        <a:bodyPr/>
        <a:lstStyle/>
        <a:p>
          <a:endParaRPr lang="el-GR"/>
        </a:p>
      </dgm:t>
    </dgm:pt>
    <dgm:pt modelId="{D7FCE8D0-7AF5-4CEF-9AB0-3C943BAE8379}">
      <dgm:prSet phldrT="[Text]"/>
      <dgm:spPr/>
      <dgm:t>
        <a:bodyPr/>
        <a:lstStyle/>
        <a:p>
          <a:r>
            <a:rPr lang="en-US" dirty="0" smtClean="0"/>
            <a:t>Unbroken duty periods</a:t>
          </a:r>
          <a:endParaRPr lang="el-GR" dirty="0"/>
        </a:p>
      </dgm:t>
    </dgm:pt>
    <dgm:pt modelId="{1BA2C334-1DD4-4455-BC34-1E9F7367E2DC}" type="parTrans" cxnId="{0329D073-29E4-4E07-9500-8894BC1E47B8}">
      <dgm:prSet/>
      <dgm:spPr/>
      <dgm:t>
        <a:bodyPr/>
        <a:lstStyle/>
        <a:p>
          <a:endParaRPr lang="el-GR"/>
        </a:p>
      </dgm:t>
    </dgm:pt>
    <dgm:pt modelId="{A1E8F5EA-B7DF-4A99-AF2D-F2C7F3969F11}" type="sibTrans" cxnId="{0329D073-29E4-4E07-9500-8894BC1E47B8}">
      <dgm:prSet/>
      <dgm:spPr/>
      <dgm:t>
        <a:bodyPr/>
        <a:lstStyle/>
        <a:p>
          <a:endParaRPr lang="el-GR"/>
        </a:p>
      </dgm:t>
    </dgm:pt>
    <dgm:pt modelId="{BDD22276-2573-4779-94F1-D6DA724EE6CE}">
      <dgm:prSet custT="1"/>
      <dgm:spPr/>
      <dgm:t>
        <a:bodyPr/>
        <a:lstStyle/>
        <a:p>
          <a:r>
            <a:rPr lang="en-US" sz="1100" dirty="0" smtClean="0"/>
            <a:t>Limitations and reliability of equipment</a:t>
          </a:r>
          <a:endParaRPr lang="el-GR" sz="1100" dirty="0"/>
        </a:p>
      </dgm:t>
    </dgm:pt>
    <dgm:pt modelId="{3722F8F5-7451-47F6-941B-4B80D6F2D1B7}" type="parTrans" cxnId="{31E32ACF-0D26-4212-8C61-6F4E8C1F7442}">
      <dgm:prSet/>
      <dgm:spPr/>
      <dgm:t>
        <a:bodyPr/>
        <a:lstStyle/>
        <a:p>
          <a:endParaRPr lang="el-GR"/>
        </a:p>
      </dgm:t>
    </dgm:pt>
    <dgm:pt modelId="{335C0A56-7903-4757-AC64-A8FA8390E12C}" type="sibTrans" cxnId="{31E32ACF-0D26-4212-8C61-6F4E8C1F7442}">
      <dgm:prSet/>
      <dgm:spPr/>
      <dgm:t>
        <a:bodyPr/>
        <a:lstStyle/>
        <a:p>
          <a:endParaRPr lang="el-GR"/>
        </a:p>
      </dgm:t>
    </dgm:pt>
    <dgm:pt modelId="{602D99D1-1F6E-43B3-A7F5-F8FA6D50C8AE}">
      <dgm:prSet custT="1"/>
      <dgm:spPr/>
      <dgm:t>
        <a:bodyPr/>
        <a:lstStyle/>
        <a:p>
          <a:r>
            <a:rPr lang="en-US" sz="1100" dirty="0" smtClean="0"/>
            <a:t>Layout / ergonomics</a:t>
          </a:r>
          <a:endParaRPr lang="el-GR" sz="1100" dirty="0"/>
        </a:p>
      </dgm:t>
    </dgm:pt>
    <dgm:pt modelId="{839FE00E-266B-47F4-84D7-D5D8C74B3A01}" type="parTrans" cxnId="{7F736A99-4E6A-44FC-B28E-F8FA1F18EAF4}">
      <dgm:prSet/>
      <dgm:spPr/>
      <dgm:t>
        <a:bodyPr/>
        <a:lstStyle/>
        <a:p>
          <a:endParaRPr lang="el-GR"/>
        </a:p>
      </dgm:t>
    </dgm:pt>
    <dgm:pt modelId="{34AEAAE7-6F59-40A9-AFE7-860C6B76AC24}" type="sibTrans" cxnId="{7F736A99-4E6A-44FC-B28E-F8FA1F18EAF4}">
      <dgm:prSet/>
      <dgm:spPr/>
      <dgm:t>
        <a:bodyPr/>
        <a:lstStyle/>
        <a:p>
          <a:endParaRPr lang="el-GR"/>
        </a:p>
      </dgm:t>
    </dgm:pt>
    <dgm:pt modelId="{2CB47760-80D4-4540-967C-1F170595E82B}">
      <dgm:prSet custT="1"/>
      <dgm:spPr/>
      <dgm:t>
        <a:bodyPr/>
        <a:lstStyle/>
        <a:p>
          <a:r>
            <a:rPr lang="en-US" sz="1100" b="1" dirty="0" smtClean="0"/>
            <a:t>WORK ENVIRONMENT</a:t>
          </a:r>
          <a:endParaRPr lang="el-GR" sz="1100" b="1" dirty="0"/>
        </a:p>
      </dgm:t>
    </dgm:pt>
    <dgm:pt modelId="{EA3E5C94-9874-47E8-8979-3E5576B35993}" type="parTrans" cxnId="{20907302-31FE-4D99-9B07-2AE43645E513}">
      <dgm:prSet/>
      <dgm:spPr/>
      <dgm:t>
        <a:bodyPr/>
        <a:lstStyle/>
        <a:p>
          <a:endParaRPr lang="el-GR"/>
        </a:p>
      </dgm:t>
    </dgm:pt>
    <dgm:pt modelId="{92412822-D6BA-4028-BBFB-0F67ABE81493}" type="sibTrans" cxnId="{20907302-31FE-4D99-9B07-2AE43645E513}">
      <dgm:prSet/>
      <dgm:spPr/>
      <dgm:t>
        <a:bodyPr/>
        <a:lstStyle/>
        <a:p>
          <a:endParaRPr lang="el-GR"/>
        </a:p>
      </dgm:t>
    </dgm:pt>
    <dgm:pt modelId="{93AD8D6D-B82B-49AA-8233-7F087B474F93}">
      <dgm:prSet custT="1"/>
      <dgm:spPr/>
      <dgm:t>
        <a:bodyPr/>
        <a:lstStyle/>
        <a:p>
          <a:r>
            <a:rPr lang="en-US" sz="1100" b="1" dirty="0" smtClean="0"/>
            <a:t>Lighting</a:t>
          </a:r>
          <a:endParaRPr lang="el-GR" sz="1100" b="1" dirty="0"/>
        </a:p>
      </dgm:t>
    </dgm:pt>
    <dgm:pt modelId="{5434D23A-057D-42E2-A053-C1333EBE221B}" type="parTrans" cxnId="{A9C255A7-548F-4D96-A4F1-A2FB2B829984}">
      <dgm:prSet/>
      <dgm:spPr/>
      <dgm:t>
        <a:bodyPr/>
        <a:lstStyle/>
        <a:p>
          <a:endParaRPr lang="el-GR"/>
        </a:p>
      </dgm:t>
    </dgm:pt>
    <dgm:pt modelId="{DC573346-325D-4C87-A01C-9E2A5F33F54C}" type="sibTrans" cxnId="{A9C255A7-548F-4D96-A4F1-A2FB2B829984}">
      <dgm:prSet/>
      <dgm:spPr/>
      <dgm:t>
        <a:bodyPr/>
        <a:lstStyle/>
        <a:p>
          <a:endParaRPr lang="el-GR"/>
        </a:p>
      </dgm:t>
    </dgm:pt>
    <dgm:pt modelId="{E42227D7-8D44-442F-BFC8-DD38BABDD14C}">
      <dgm:prSet custT="1"/>
      <dgm:spPr/>
      <dgm:t>
        <a:bodyPr/>
        <a:lstStyle/>
        <a:p>
          <a:r>
            <a:rPr lang="en-US" sz="1100" b="1" dirty="0" smtClean="0"/>
            <a:t>Noise</a:t>
          </a:r>
          <a:endParaRPr lang="el-GR" sz="1100" b="1" dirty="0"/>
        </a:p>
      </dgm:t>
    </dgm:pt>
    <dgm:pt modelId="{8DF0E2DB-FDED-4E85-876D-0030D5171701}" type="parTrans" cxnId="{379691A3-6740-43F7-B66D-D9B7CCEF9BF7}">
      <dgm:prSet/>
      <dgm:spPr/>
      <dgm:t>
        <a:bodyPr/>
        <a:lstStyle/>
        <a:p>
          <a:endParaRPr lang="el-GR"/>
        </a:p>
      </dgm:t>
    </dgm:pt>
    <dgm:pt modelId="{3DFD7034-C626-47D1-9D9E-96D96F0D1167}" type="sibTrans" cxnId="{379691A3-6740-43F7-B66D-D9B7CCEF9BF7}">
      <dgm:prSet/>
      <dgm:spPr/>
      <dgm:t>
        <a:bodyPr/>
        <a:lstStyle/>
        <a:p>
          <a:endParaRPr lang="el-GR"/>
        </a:p>
      </dgm:t>
    </dgm:pt>
    <dgm:pt modelId="{B3DA1D13-6D18-4D89-9D62-18613B0EF0AE}">
      <dgm:prSet custT="1"/>
      <dgm:spPr/>
      <dgm:t>
        <a:bodyPr/>
        <a:lstStyle/>
        <a:p>
          <a:r>
            <a:rPr lang="en-US" sz="1100" b="1" dirty="0" smtClean="0"/>
            <a:t>Rest facilities</a:t>
          </a:r>
          <a:endParaRPr lang="el-GR" sz="1100" b="1" dirty="0"/>
        </a:p>
      </dgm:t>
    </dgm:pt>
    <dgm:pt modelId="{44EC7F10-FD20-4AFD-A9C0-1569473B420C}" type="parTrans" cxnId="{368FC246-0A13-4A1D-9778-BEB3352562CC}">
      <dgm:prSet/>
      <dgm:spPr/>
      <dgm:t>
        <a:bodyPr/>
        <a:lstStyle/>
        <a:p>
          <a:endParaRPr lang="el-GR"/>
        </a:p>
      </dgm:t>
    </dgm:pt>
    <dgm:pt modelId="{614EBE08-D9B1-47E2-81D3-AE862CFA5AA1}" type="sibTrans" cxnId="{368FC246-0A13-4A1D-9778-BEB3352562CC}">
      <dgm:prSet/>
      <dgm:spPr/>
      <dgm:t>
        <a:bodyPr/>
        <a:lstStyle/>
        <a:p>
          <a:endParaRPr lang="el-GR"/>
        </a:p>
      </dgm:t>
    </dgm:pt>
    <dgm:pt modelId="{6DD59546-8F02-4BC9-8C55-61124E5961DB}">
      <dgm:prSet custT="1"/>
      <dgm:spPr/>
      <dgm:t>
        <a:bodyPr/>
        <a:lstStyle/>
        <a:p>
          <a:r>
            <a:rPr lang="en-US" sz="1100" b="1" dirty="0" smtClean="0"/>
            <a:t>Microclimate</a:t>
          </a:r>
          <a:endParaRPr lang="el-GR" sz="1100" b="1" dirty="0"/>
        </a:p>
      </dgm:t>
    </dgm:pt>
    <dgm:pt modelId="{A1486917-75EB-4400-BA1A-6B84DEAB1655}" type="parTrans" cxnId="{87A9FA44-870C-4896-8C7A-EA06966D7CAE}">
      <dgm:prSet/>
      <dgm:spPr/>
      <dgm:t>
        <a:bodyPr/>
        <a:lstStyle/>
        <a:p>
          <a:endParaRPr lang="el-GR"/>
        </a:p>
      </dgm:t>
    </dgm:pt>
    <dgm:pt modelId="{D29B4D1F-251B-46D9-8D95-F961C3F52A08}" type="sibTrans" cxnId="{87A9FA44-870C-4896-8C7A-EA06966D7CAE}">
      <dgm:prSet/>
      <dgm:spPr/>
      <dgm:t>
        <a:bodyPr/>
        <a:lstStyle/>
        <a:p>
          <a:endParaRPr lang="el-GR"/>
        </a:p>
      </dgm:t>
    </dgm:pt>
    <dgm:pt modelId="{4D343BA9-FB37-45C9-BA3E-D853A97DF742}">
      <dgm:prSet custT="1"/>
      <dgm:spPr/>
      <dgm:t>
        <a:bodyPr/>
        <a:lstStyle/>
        <a:p>
          <a:endParaRPr lang="el-GR" sz="1100" b="1" dirty="0"/>
        </a:p>
      </dgm:t>
    </dgm:pt>
    <dgm:pt modelId="{61F1B0BF-2044-4F70-8195-341BD8288BF1}" type="parTrans" cxnId="{240AEB3F-535F-41D1-A66D-2E7B856615D8}">
      <dgm:prSet/>
      <dgm:spPr/>
      <dgm:t>
        <a:bodyPr/>
        <a:lstStyle/>
        <a:p>
          <a:endParaRPr lang="el-GR"/>
        </a:p>
      </dgm:t>
    </dgm:pt>
    <dgm:pt modelId="{A289AD70-DFB9-43DE-8ED2-F78420270651}" type="sibTrans" cxnId="{240AEB3F-535F-41D1-A66D-2E7B856615D8}">
      <dgm:prSet/>
      <dgm:spPr/>
      <dgm:t>
        <a:bodyPr/>
        <a:lstStyle/>
        <a:p>
          <a:endParaRPr lang="el-GR"/>
        </a:p>
      </dgm:t>
    </dgm:pt>
    <dgm:pt modelId="{03951D4E-E7A2-4F4C-BBD1-223FEA22827F}">
      <dgm:prSet custT="1"/>
      <dgm:spPr/>
      <dgm:t>
        <a:bodyPr/>
        <a:lstStyle/>
        <a:p>
          <a:r>
            <a:rPr lang="en-US" sz="1100" b="1" dirty="0" smtClean="0"/>
            <a:t>WORK ORGANIZATION</a:t>
          </a:r>
          <a:endParaRPr lang="el-GR" sz="1100" b="1" dirty="0"/>
        </a:p>
      </dgm:t>
    </dgm:pt>
    <dgm:pt modelId="{ADCD515B-3078-4699-B5EB-B96CB3D72F54}" type="parTrans" cxnId="{1279AD9E-E8A3-4C59-8786-82BC6E537346}">
      <dgm:prSet/>
      <dgm:spPr/>
      <dgm:t>
        <a:bodyPr/>
        <a:lstStyle/>
        <a:p>
          <a:endParaRPr lang="el-GR"/>
        </a:p>
      </dgm:t>
    </dgm:pt>
    <dgm:pt modelId="{4C78F29A-8703-4F1F-8518-6625DB229FE6}" type="sibTrans" cxnId="{1279AD9E-E8A3-4C59-8786-82BC6E537346}">
      <dgm:prSet/>
      <dgm:spPr/>
      <dgm:t>
        <a:bodyPr/>
        <a:lstStyle/>
        <a:p>
          <a:endParaRPr lang="el-GR"/>
        </a:p>
      </dgm:t>
    </dgm:pt>
    <dgm:pt modelId="{30606287-BE2E-4510-806F-D1B301AB53CA}">
      <dgm:prSet custT="1"/>
      <dgm:spPr/>
      <dgm:t>
        <a:bodyPr/>
        <a:lstStyle/>
        <a:p>
          <a:r>
            <a:rPr lang="en-US" sz="1100" b="0" dirty="0" smtClean="0"/>
            <a:t>Role ambiguity</a:t>
          </a:r>
          <a:endParaRPr lang="el-GR" sz="1100" b="0" dirty="0"/>
        </a:p>
      </dgm:t>
    </dgm:pt>
    <dgm:pt modelId="{7B36E6C1-F51D-46DD-8BA2-85E3048D9C81}" type="parTrans" cxnId="{E21475FA-5495-472F-B11F-1A7C6BBE8FF4}">
      <dgm:prSet/>
      <dgm:spPr/>
      <dgm:t>
        <a:bodyPr/>
        <a:lstStyle/>
        <a:p>
          <a:endParaRPr lang="el-GR"/>
        </a:p>
      </dgm:t>
    </dgm:pt>
    <dgm:pt modelId="{12D457EA-D092-49CD-943A-9102A32309E6}" type="sibTrans" cxnId="{E21475FA-5495-472F-B11F-1A7C6BBE8FF4}">
      <dgm:prSet/>
      <dgm:spPr/>
      <dgm:t>
        <a:bodyPr/>
        <a:lstStyle/>
        <a:p>
          <a:endParaRPr lang="el-GR"/>
        </a:p>
      </dgm:t>
    </dgm:pt>
    <dgm:pt modelId="{C043B40C-F77E-47AB-8087-65124EACA5B4}">
      <dgm:prSet custT="1"/>
      <dgm:spPr/>
      <dgm:t>
        <a:bodyPr/>
        <a:lstStyle/>
        <a:p>
          <a:r>
            <a:rPr lang="en-US" sz="1100" b="0" dirty="0" smtClean="0"/>
            <a:t>Relation with sups and colleagues</a:t>
          </a:r>
          <a:endParaRPr lang="el-GR" sz="1100" b="0" dirty="0"/>
        </a:p>
      </dgm:t>
    </dgm:pt>
    <dgm:pt modelId="{D3879B68-AD0B-479B-B084-20EB6E8C7919}" type="parTrans" cxnId="{92672CB2-B610-4CBC-A910-0154DA0ADD88}">
      <dgm:prSet/>
      <dgm:spPr/>
      <dgm:t>
        <a:bodyPr/>
        <a:lstStyle/>
        <a:p>
          <a:endParaRPr lang="el-GR"/>
        </a:p>
      </dgm:t>
    </dgm:pt>
    <dgm:pt modelId="{8AB0C486-F639-4129-8741-7030931F296D}" type="sibTrans" cxnId="{92672CB2-B610-4CBC-A910-0154DA0ADD88}">
      <dgm:prSet/>
      <dgm:spPr/>
      <dgm:t>
        <a:bodyPr/>
        <a:lstStyle/>
        <a:p>
          <a:endParaRPr lang="el-GR"/>
        </a:p>
      </dgm:t>
    </dgm:pt>
    <dgm:pt modelId="{EFFB8EE6-3F22-4224-9623-0938990A9474}">
      <dgm:prSet custT="1"/>
      <dgm:spPr/>
      <dgm:t>
        <a:bodyPr/>
        <a:lstStyle/>
        <a:p>
          <a:r>
            <a:rPr lang="en-US" sz="1100" b="0" dirty="0" smtClean="0"/>
            <a:t>Lack of control over work process</a:t>
          </a:r>
          <a:endParaRPr lang="el-GR" sz="1100" b="0" dirty="0"/>
        </a:p>
      </dgm:t>
    </dgm:pt>
    <dgm:pt modelId="{2FD06622-E754-4E51-A1F6-C75E91108DCB}" type="parTrans" cxnId="{C7806E5C-782E-4C68-84CF-77EEBD6CBCAE}">
      <dgm:prSet/>
      <dgm:spPr/>
      <dgm:t>
        <a:bodyPr/>
        <a:lstStyle/>
        <a:p>
          <a:endParaRPr lang="el-GR"/>
        </a:p>
      </dgm:t>
    </dgm:pt>
    <dgm:pt modelId="{825F2CB1-B44E-4076-A0EA-D3D3BE3DEEE7}" type="sibTrans" cxnId="{C7806E5C-782E-4C68-84CF-77EEBD6CBCAE}">
      <dgm:prSet/>
      <dgm:spPr/>
      <dgm:t>
        <a:bodyPr/>
        <a:lstStyle/>
        <a:p>
          <a:endParaRPr lang="el-GR"/>
        </a:p>
      </dgm:t>
    </dgm:pt>
    <dgm:pt modelId="{D80BD04F-D716-4F82-B8BA-BB51276B99C8}">
      <dgm:prSet custT="1"/>
      <dgm:spPr/>
      <dgm:t>
        <a:bodyPr/>
        <a:lstStyle/>
        <a:p>
          <a:r>
            <a:rPr lang="en-US" sz="1100" b="0" dirty="0" smtClean="0"/>
            <a:t>Salary</a:t>
          </a:r>
          <a:endParaRPr lang="el-GR" sz="1100" b="0" dirty="0"/>
        </a:p>
      </dgm:t>
    </dgm:pt>
    <dgm:pt modelId="{914A63FE-D46B-40B9-A641-BC02830330D0}" type="parTrans" cxnId="{B26703E6-3533-402D-8F48-8AEB42495603}">
      <dgm:prSet/>
      <dgm:spPr/>
      <dgm:t>
        <a:bodyPr/>
        <a:lstStyle/>
        <a:p>
          <a:endParaRPr lang="el-GR"/>
        </a:p>
      </dgm:t>
    </dgm:pt>
    <dgm:pt modelId="{3621B660-76A2-476A-A8E8-6DB6DC32E325}" type="sibTrans" cxnId="{B26703E6-3533-402D-8F48-8AEB42495603}">
      <dgm:prSet/>
      <dgm:spPr/>
      <dgm:t>
        <a:bodyPr/>
        <a:lstStyle/>
        <a:p>
          <a:endParaRPr lang="el-GR"/>
        </a:p>
      </dgm:t>
    </dgm:pt>
    <dgm:pt modelId="{42228B98-1ECD-44DB-9F23-5F07183571B7}">
      <dgm:prSet custT="1"/>
      <dgm:spPr/>
      <dgm:t>
        <a:bodyPr/>
        <a:lstStyle/>
        <a:p>
          <a:r>
            <a:rPr lang="en-US" sz="1100" b="0" dirty="0" smtClean="0"/>
            <a:t>Public opinion</a:t>
          </a:r>
          <a:endParaRPr lang="el-GR" sz="1100" b="0" dirty="0"/>
        </a:p>
      </dgm:t>
    </dgm:pt>
    <dgm:pt modelId="{B4B86BB1-C9A4-4B5C-BBB9-FEC28FCE4432}" type="parTrans" cxnId="{524EA844-0CF6-48FD-949B-A6AA55A67883}">
      <dgm:prSet/>
      <dgm:spPr/>
      <dgm:t>
        <a:bodyPr/>
        <a:lstStyle/>
        <a:p>
          <a:endParaRPr lang="el-GR"/>
        </a:p>
      </dgm:t>
    </dgm:pt>
    <dgm:pt modelId="{6C6AB8A3-620A-43BC-A099-75F12ADACAA7}" type="sibTrans" cxnId="{524EA844-0CF6-48FD-949B-A6AA55A67883}">
      <dgm:prSet/>
      <dgm:spPr/>
      <dgm:t>
        <a:bodyPr/>
        <a:lstStyle/>
        <a:p>
          <a:endParaRPr lang="el-GR"/>
        </a:p>
      </dgm:t>
    </dgm:pt>
    <dgm:pt modelId="{1073D671-0B8E-4852-8001-C44081899628}">
      <dgm:prSet custT="1"/>
      <dgm:spPr/>
      <dgm:t>
        <a:bodyPr/>
        <a:lstStyle/>
        <a:p>
          <a:r>
            <a:rPr lang="en-US" sz="1100" b="1" dirty="0" smtClean="0"/>
            <a:t>WORKING TOOLS</a:t>
          </a:r>
          <a:endParaRPr lang="el-GR" sz="1100" b="1" dirty="0"/>
        </a:p>
      </dgm:t>
    </dgm:pt>
    <dgm:pt modelId="{328BC0AB-3B14-4B69-8C17-00B59485E1F1}" type="sibTrans" cxnId="{45194449-236C-4541-8CAF-B03F48455294}">
      <dgm:prSet/>
      <dgm:spPr/>
      <dgm:t>
        <a:bodyPr/>
        <a:lstStyle/>
        <a:p>
          <a:endParaRPr lang="el-GR"/>
        </a:p>
      </dgm:t>
    </dgm:pt>
    <dgm:pt modelId="{C5BA86A1-5440-40CF-BE66-2C98EB8715CC}" type="parTrans" cxnId="{45194449-236C-4541-8CAF-B03F48455294}">
      <dgm:prSet/>
      <dgm:spPr/>
      <dgm:t>
        <a:bodyPr/>
        <a:lstStyle/>
        <a:p>
          <a:endParaRPr lang="el-GR"/>
        </a:p>
      </dgm:t>
    </dgm:pt>
    <dgm:pt modelId="{0FC1D5B6-D78B-4D0D-968E-D5C0C42C2ACD}">
      <dgm:prSet/>
      <dgm:spPr/>
      <dgm:t>
        <a:bodyPr/>
        <a:lstStyle/>
        <a:p>
          <a:r>
            <a:rPr lang="en-US" dirty="0" smtClean="0"/>
            <a:t> H.L. </a:t>
          </a:r>
          <a:r>
            <a:rPr lang="en-US" dirty="0" err="1" smtClean="0"/>
            <a:t>Ammennan</a:t>
          </a:r>
          <a:r>
            <a:rPr lang="en-US" dirty="0" smtClean="0"/>
            <a:t>, L.J. Bergen, D.K. Davies, CM. Hostetler, E.E. Inman and G.W. Jones: FAA </a:t>
          </a:r>
          <a:r>
            <a:rPr lang="en-US" dirty="0" err="1" smtClean="0"/>
            <a:t>airtraffic</a:t>
          </a:r>
          <a:r>
            <a:rPr lang="en-US" dirty="0" smtClean="0"/>
            <a:t> control operations concepts, Vol. VI. AKTCC/HOST En route controllers, report number DOT/FAA/AP/86-01 (Washington, Federal Aviation Administration, 1987). </a:t>
          </a:r>
          <a:endParaRPr lang="el-GR" dirty="0"/>
        </a:p>
      </dgm:t>
    </dgm:pt>
    <dgm:pt modelId="{64371D7C-88DA-4447-B651-461114E7AEAA}" type="sibTrans" cxnId="{D5A5F434-60C6-47AF-9F9E-449AF293ADFA}">
      <dgm:prSet/>
      <dgm:spPr/>
      <dgm:t>
        <a:bodyPr/>
        <a:lstStyle/>
        <a:p>
          <a:endParaRPr lang="el-GR"/>
        </a:p>
      </dgm:t>
    </dgm:pt>
    <dgm:pt modelId="{960576FD-DC0E-4080-8654-4D9762F9CCC6}" type="parTrans" cxnId="{D5A5F434-60C6-47AF-9F9E-449AF293ADFA}">
      <dgm:prSet/>
      <dgm:spPr/>
      <dgm:t>
        <a:bodyPr/>
        <a:lstStyle/>
        <a:p>
          <a:endParaRPr lang="el-GR"/>
        </a:p>
      </dgm:t>
    </dgm:pt>
    <dgm:pt modelId="{46A7375E-B0C1-4C17-A6D0-ED0BDF1EE51E}" type="pres">
      <dgm:prSet presAssocID="{8762307A-6CEC-4C51-8FAA-2D9D3C858E1F}" presName="linearFlow" presStyleCnt="0">
        <dgm:presLayoutVars>
          <dgm:dir/>
          <dgm:animLvl val="lvl"/>
          <dgm:resizeHandles/>
        </dgm:presLayoutVars>
      </dgm:prSet>
      <dgm:spPr/>
      <dgm:t>
        <a:bodyPr/>
        <a:lstStyle/>
        <a:p>
          <a:endParaRPr lang="el-GR"/>
        </a:p>
      </dgm:t>
    </dgm:pt>
    <dgm:pt modelId="{A4B23835-5D3C-44C8-8FF2-59790037DC0A}" type="pres">
      <dgm:prSet presAssocID="{A5FAAE4F-2BB7-4D9A-A823-E9FECAD6B53B}" presName="compositeNode" presStyleCnt="0">
        <dgm:presLayoutVars>
          <dgm:bulletEnabled val="1"/>
        </dgm:presLayoutVars>
      </dgm:prSet>
      <dgm:spPr/>
    </dgm:pt>
    <dgm:pt modelId="{72994999-A371-48DE-8CB6-115B06235EB9}" type="pres">
      <dgm:prSet presAssocID="{A5FAAE4F-2BB7-4D9A-A823-E9FECAD6B53B}" presName="image" presStyleLbl="fgImgPlace1" presStyleIdx="0" presStyleCnt="6"/>
      <dgm:spPr/>
    </dgm:pt>
    <dgm:pt modelId="{5077C343-881A-4036-A75C-9D14A3E3A880}" type="pres">
      <dgm:prSet presAssocID="{A5FAAE4F-2BB7-4D9A-A823-E9FECAD6B53B}" presName="childNode" presStyleLbl="node1" presStyleIdx="0" presStyleCnt="6" custScaleX="176207">
        <dgm:presLayoutVars>
          <dgm:bulletEnabled val="1"/>
        </dgm:presLayoutVars>
      </dgm:prSet>
      <dgm:spPr/>
      <dgm:t>
        <a:bodyPr/>
        <a:lstStyle/>
        <a:p>
          <a:endParaRPr lang="el-GR"/>
        </a:p>
      </dgm:t>
    </dgm:pt>
    <dgm:pt modelId="{85DDF67B-03B7-4CD4-AA72-D3B41A1DA18E}" type="pres">
      <dgm:prSet presAssocID="{A5FAAE4F-2BB7-4D9A-A823-E9FECAD6B53B}" presName="parentNode" presStyleLbl="revTx" presStyleIdx="0" presStyleCnt="6">
        <dgm:presLayoutVars>
          <dgm:chMax val="0"/>
          <dgm:bulletEnabled val="1"/>
        </dgm:presLayoutVars>
      </dgm:prSet>
      <dgm:spPr/>
      <dgm:t>
        <a:bodyPr/>
        <a:lstStyle/>
        <a:p>
          <a:endParaRPr lang="el-GR"/>
        </a:p>
      </dgm:t>
    </dgm:pt>
    <dgm:pt modelId="{80FC2C2E-3669-4915-AEBB-1C5A5F674702}" type="pres">
      <dgm:prSet presAssocID="{738400F7-62CA-4443-9644-0AC2F3314C17}" presName="sibTrans" presStyleCnt="0"/>
      <dgm:spPr/>
    </dgm:pt>
    <dgm:pt modelId="{45C9662F-F2DB-400A-B175-C2185FA3BADC}" type="pres">
      <dgm:prSet presAssocID="{301AE51A-57AE-4A4A-9CC3-A96AFB0E9D6A}" presName="compositeNode" presStyleCnt="0">
        <dgm:presLayoutVars>
          <dgm:bulletEnabled val="1"/>
        </dgm:presLayoutVars>
      </dgm:prSet>
      <dgm:spPr/>
    </dgm:pt>
    <dgm:pt modelId="{1E83606C-B5FB-470A-82AD-C534D26989DB}" type="pres">
      <dgm:prSet presAssocID="{301AE51A-57AE-4A4A-9CC3-A96AFB0E9D6A}" presName="image" presStyleLbl="fgImgPlace1" presStyleIdx="1" presStyleCnt="6"/>
      <dgm:spPr/>
    </dgm:pt>
    <dgm:pt modelId="{BC976EBE-09FD-46FF-B3EF-E37C31E9C3BD}" type="pres">
      <dgm:prSet presAssocID="{301AE51A-57AE-4A4A-9CC3-A96AFB0E9D6A}" presName="childNode" presStyleLbl="node1" presStyleIdx="1" presStyleCnt="6" custScaleX="184166">
        <dgm:presLayoutVars>
          <dgm:bulletEnabled val="1"/>
        </dgm:presLayoutVars>
      </dgm:prSet>
      <dgm:spPr/>
      <dgm:t>
        <a:bodyPr/>
        <a:lstStyle/>
        <a:p>
          <a:endParaRPr lang="el-GR"/>
        </a:p>
      </dgm:t>
    </dgm:pt>
    <dgm:pt modelId="{DE0C602B-C7F1-4E27-94EE-C91734DD0F8C}" type="pres">
      <dgm:prSet presAssocID="{301AE51A-57AE-4A4A-9CC3-A96AFB0E9D6A}" presName="parentNode" presStyleLbl="revTx" presStyleIdx="1" presStyleCnt="6">
        <dgm:presLayoutVars>
          <dgm:chMax val="0"/>
          <dgm:bulletEnabled val="1"/>
        </dgm:presLayoutVars>
      </dgm:prSet>
      <dgm:spPr/>
      <dgm:t>
        <a:bodyPr/>
        <a:lstStyle/>
        <a:p>
          <a:endParaRPr lang="el-GR"/>
        </a:p>
      </dgm:t>
    </dgm:pt>
    <dgm:pt modelId="{EFD3DC8B-86C8-465F-AB24-880000DF5DE4}" type="pres">
      <dgm:prSet presAssocID="{C59FC0E0-C609-4CC4-857C-6AD6B0A7E4C3}" presName="sibTrans" presStyleCnt="0"/>
      <dgm:spPr/>
    </dgm:pt>
    <dgm:pt modelId="{6F27D13E-DF46-4A76-99B0-EDD71DF0F2BB}" type="pres">
      <dgm:prSet presAssocID="{2793CFA3-BF19-4F3B-90A5-92BFC739A12F}" presName="compositeNode" presStyleCnt="0">
        <dgm:presLayoutVars>
          <dgm:bulletEnabled val="1"/>
        </dgm:presLayoutVars>
      </dgm:prSet>
      <dgm:spPr/>
    </dgm:pt>
    <dgm:pt modelId="{BD30A386-CA28-4B1E-BC21-A67609EBFE8D}" type="pres">
      <dgm:prSet presAssocID="{2793CFA3-BF19-4F3B-90A5-92BFC739A12F}" presName="image" presStyleLbl="fgImgPlace1" presStyleIdx="2" presStyleCnt="6"/>
      <dgm:spPr/>
    </dgm:pt>
    <dgm:pt modelId="{0C941282-ABA9-41C2-9179-B9B6FBF76F55}" type="pres">
      <dgm:prSet presAssocID="{2793CFA3-BF19-4F3B-90A5-92BFC739A12F}" presName="childNode" presStyleLbl="node1" presStyleIdx="2" presStyleCnt="6" custScaleX="138383">
        <dgm:presLayoutVars>
          <dgm:bulletEnabled val="1"/>
        </dgm:presLayoutVars>
      </dgm:prSet>
      <dgm:spPr/>
      <dgm:t>
        <a:bodyPr/>
        <a:lstStyle/>
        <a:p>
          <a:endParaRPr lang="el-GR"/>
        </a:p>
      </dgm:t>
    </dgm:pt>
    <dgm:pt modelId="{3784EAE9-F07F-4D00-B706-105CE9ACF3C8}" type="pres">
      <dgm:prSet presAssocID="{2793CFA3-BF19-4F3B-90A5-92BFC739A12F}" presName="parentNode" presStyleLbl="revTx" presStyleIdx="2" presStyleCnt="6">
        <dgm:presLayoutVars>
          <dgm:chMax val="0"/>
          <dgm:bulletEnabled val="1"/>
        </dgm:presLayoutVars>
      </dgm:prSet>
      <dgm:spPr/>
      <dgm:t>
        <a:bodyPr/>
        <a:lstStyle/>
        <a:p>
          <a:endParaRPr lang="el-GR"/>
        </a:p>
      </dgm:t>
    </dgm:pt>
    <dgm:pt modelId="{F3A3A14D-CC28-4234-B0D6-94580D8F26A1}" type="pres">
      <dgm:prSet presAssocID="{E2681B0D-D581-4D93-8BAF-07E308FD085C}" presName="sibTrans" presStyleCnt="0"/>
      <dgm:spPr/>
    </dgm:pt>
    <dgm:pt modelId="{1126744C-DECC-4944-BC07-65895B8EEBC3}" type="pres">
      <dgm:prSet presAssocID="{0FC1D5B6-D78B-4D0D-968E-D5C0C42C2ACD}" presName="compositeNode" presStyleCnt="0">
        <dgm:presLayoutVars>
          <dgm:bulletEnabled val="1"/>
        </dgm:presLayoutVars>
      </dgm:prSet>
      <dgm:spPr/>
    </dgm:pt>
    <dgm:pt modelId="{91BE18CB-05EF-4D63-B934-79483030F73B}" type="pres">
      <dgm:prSet presAssocID="{0FC1D5B6-D78B-4D0D-968E-D5C0C42C2ACD}" presName="image" presStyleLbl="fgImgPlace1" presStyleIdx="3" presStyleCnt="6"/>
      <dgm:spPr/>
    </dgm:pt>
    <dgm:pt modelId="{BE27B5D2-78AB-430E-89FE-188DC047DC0E}" type="pres">
      <dgm:prSet presAssocID="{0FC1D5B6-D78B-4D0D-968E-D5C0C42C2ACD}" presName="childNode" presStyleLbl="node1" presStyleIdx="3" presStyleCnt="6" custScaleX="148735">
        <dgm:presLayoutVars>
          <dgm:bulletEnabled val="1"/>
        </dgm:presLayoutVars>
      </dgm:prSet>
      <dgm:spPr/>
      <dgm:t>
        <a:bodyPr/>
        <a:lstStyle/>
        <a:p>
          <a:endParaRPr lang="el-GR"/>
        </a:p>
      </dgm:t>
    </dgm:pt>
    <dgm:pt modelId="{089B323B-43A1-49A2-A0FC-CF8C9FC4616E}" type="pres">
      <dgm:prSet presAssocID="{0FC1D5B6-D78B-4D0D-968E-D5C0C42C2ACD}" presName="parentNode" presStyleLbl="revTx" presStyleIdx="3" presStyleCnt="6">
        <dgm:presLayoutVars>
          <dgm:chMax val="0"/>
          <dgm:bulletEnabled val="1"/>
        </dgm:presLayoutVars>
      </dgm:prSet>
      <dgm:spPr/>
      <dgm:t>
        <a:bodyPr/>
        <a:lstStyle/>
        <a:p>
          <a:endParaRPr lang="el-GR"/>
        </a:p>
      </dgm:t>
    </dgm:pt>
    <dgm:pt modelId="{BE57F9EC-1CD3-4A2B-B661-15BADF496EFA}" type="pres">
      <dgm:prSet presAssocID="{64371D7C-88DA-4447-B651-461114E7AEAA}" presName="sibTrans" presStyleCnt="0"/>
      <dgm:spPr/>
    </dgm:pt>
    <dgm:pt modelId="{5AD0B2AF-1E66-43B2-92EB-98C6CEDCC6C3}" type="pres">
      <dgm:prSet presAssocID="{17CC9E09-C2BA-4B57-954B-5EA319291188}" presName="compositeNode" presStyleCnt="0">
        <dgm:presLayoutVars>
          <dgm:bulletEnabled val="1"/>
        </dgm:presLayoutVars>
      </dgm:prSet>
      <dgm:spPr/>
    </dgm:pt>
    <dgm:pt modelId="{3738BF35-2C36-49F6-B4EF-9AE881B288A9}" type="pres">
      <dgm:prSet presAssocID="{17CC9E09-C2BA-4B57-954B-5EA319291188}" presName="image" presStyleLbl="fgImgPlace1" presStyleIdx="4" presStyleCnt="6"/>
      <dgm:spPr/>
    </dgm:pt>
    <dgm:pt modelId="{B2EF7DB6-3001-4E20-8F24-AB70CF184806}" type="pres">
      <dgm:prSet presAssocID="{17CC9E09-C2BA-4B57-954B-5EA319291188}" presName="childNode" presStyleLbl="node1" presStyleIdx="4" presStyleCnt="6" custScaleX="176046">
        <dgm:presLayoutVars>
          <dgm:bulletEnabled val="1"/>
        </dgm:presLayoutVars>
      </dgm:prSet>
      <dgm:spPr/>
      <dgm:t>
        <a:bodyPr/>
        <a:lstStyle/>
        <a:p>
          <a:endParaRPr lang="el-GR"/>
        </a:p>
      </dgm:t>
    </dgm:pt>
    <dgm:pt modelId="{2B6924FC-BA4A-4371-AE75-B5A34997BABC}" type="pres">
      <dgm:prSet presAssocID="{17CC9E09-C2BA-4B57-954B-5EA319291188}" presName="parentNode" presStyleLbl="revTx" presStyleIdx="4" presStyleCnt="6">
        <dgm:presLayoutVars>
          <dgm:chMax val="0"/>
          <dgm:bulletEnabled val="1"/>
        </dgm:presLayoutVars>
      </dgm:prSet>
      <dgm:spPr/>
      <dgm:t>
        <a:bodyPr/>
        <a:lstStyle/>
        <a:p>
          <a:endParaRPr lang="el-GR"/>
        </a:p>
      </dgm:t>
    </dgm:pt>
    <dgm:pt modelId="{8E215E90-8EF3-4430-A736-EE27CC867F5A}" type="pres">
      <dgm:prSet presAssocID="{61B0C398-F63A-4765-815E-58C267A4601A}" presName="sibTrans" presStyleCnt="0"/>
      <dgm:spPr/>
    </dgm:pt>
    <dgm:pt modelId="{BC8C7472-3249-41AB-BB6B-C738F52E906F}" type="pres">
      <dgm:prSet presAssocID="{B3E690B3-CA98-4966-ADF5-191045304A37}" presName="compositeNode" presStyleCnt="0">
        <dgm:presLayoutVars>
          <dgm:bulletEnabled val="1"/>
        </dgm:presLayoutVars>
      </dgm:prSet>
      <dgm:spPr/>
    </dgm:pt>
    <dgm:pt modelId="{182AB253-BEA4-4855-824D-A7E2DB9C5100}" type="pres">
      <dgm:prSet presAssocID="{B3E690B3-CA98-4966-ADF5-191045304A37}" presName="image" presStyleLbl="fgImgPlace1" presStyleIdx="5" presStyleCnt="6"/>
      <dgm:spPr/>
    </dgm:pt>
    <dgm:pt modelId="{E125AB46-4227-4449-8C15-7BCEA93BFA71}" type="pres">
      <dgm:prSet presAssocID="{B3E690B3-CA98-4966-ADF5-191045304A37}" presName="childNode" presStyleLbl="node1" presStyleIdx="5" presStyleCnt="6" custScaleX="139656">
        <dgm:presLayoutVars>
          <dgm:bulletEnabled val="1"/>
        </dgm:presLayoutVars>
      </dgm:prSet>
      <dgm:spPr/>
      <dgm:t>
        <a:bodyPr/>
        <a:lstStyle/>
        <a:p>
          <a:endParaRPr lang="el-GR"/>
        </a:p>
      </dgm:t>
    </dgm:pt>
    <dgm:pt modelId="{E1DD004B-CADF-447E-B0A8-42A1138E99F5}" type="pres">
      <dgm:prSet presAssocID="{B3E690B3-CA98-4966-ADF5-191045304A37}" presName="parentNode" presStyleLbl="revTx" presStyleIdx="5" presStyleCnt="6">
        <dgm:presLayoutVars>
          <dgm:chMax val="0"/>
          <dgm:bulletEnabled val="1"/>
        </dgm:presLayoutVars>
      </dgm:prSet>
      <dgm:spPr/>
      <dgm:t>
        <a:bodyPr/>
        <a:lstStyle/>
        <a:p>
          <a:endParaRPr lang="el-GR"/>
        </a:p>
      </dgm:t>
    </dgm:pt>
  </dgm:ptLst>
  <dgm:cxnLst>
    <dgm:cxn modelId="{31E32ACF-0D26-4212-8C61-6F4E8C1F7442}" srcId="{0FC1D5B6-D78B-4D0D-968E-D5C0C42C2ACD}" destId="{BDD22276-2573-4779-94F1-D6DA724EE6CE}" srcOrd="1" destOrd="0" parTransId="{3722F8F5-7451-47F6-941B-4B80D6F2D1B7}" sibTransId="{335C0A56-7903-4757-AC64-A8FA8390E12C}"/>
    <dgm:cxn modelId="{BF57A1A1-0E20-4B45-9AA0-5CD87796FAB4}" type="presOf" srcId="{0290A324-A043-44CC-B38D-8C6F049224B2}" destId="{5077C343-881A-4036-A75C-9D14A3E3A880}" srcOrd="0" destOrd="2" presId="urn:microsoft.com/office/officeart/2005/8/layout/hList2"/>
    <dgm:cxn modelId="{2595668B-D206-479D-8C95-361B4D8FC703}" type="presOf" srcId="{25155615-7EAD-4B1C-9B17-52414C63553D}" destId="{0C941282-ABA9-41C2-9179-B9B6FBF76F55}" srcOrd="0" destOrd="2" presId="urn:microsoft.com/office/officeart/2005/8/layout/hList2"/>
    <dgm:cxn modelId="{99A875A0-BDB7-404D-981F-72F92D3BFB9D}" srcId="{A5FAAE4F-2BB7-4D9A-A823-E9FECAD6B53B}" destId="{CB3C5738-5DB7-42A3-BB8D-79981242EAC0}" srcOrd="0" destOrd="0" parTransId="{6CCC52AA-25E0-40E7-BC22-8F89764117FE}" sibTransId="{A3C51F4F-9B8A-4105-98C6-66391919E25C}"/>
    <dgm:cxn modelId="{45194449-236C-4541-8CAF-B03F48455294}" srcId="{0FC1D5B6-D78B-4D0D-968E-D5C0C42C2ACD}" destId="{1073D671-0B8E-4852-8001-C44081899628}" srcOrd="0" destOrd="0" parTransId="{C5BA86A1-5440-40CF-BE66-2C98EB8715CC}" sibTransId="{328BC0AB-3B14-4B69-8C17-00B59485E1F1}"/>
    <dgm:cxn modelId="{C7806E5C-782E-4C68-84CF-77EEBD6CBCAE}" srcId="{B3E690B3-CA98-4966-ADF5-191045304A37}" destId="{EFFB8EE6-3F22-4224-9623-0938990A9474}" srcOrd="3" destOrd="0" parTransId="{2FD06622-E754-4E51-A1F6-C75E91108DCB}" sibTransId="{825F2CB1-B44E-4076-A0EA-D3D3BE3DEEE7}"/>
    <dgm:cxn modelId="{88DB24E6-9F85-436F-896A-C97AFC8679D0}" type="presOf" srcId="{1073D671-0B8E-4852-8001-C44081899628}" destId="{BE27B5D2-78AB-430E-89FE-188DC047DC0E}" srcOrd="0" destOrd="0" presId="urn:microsoft.com/office/officeart/2005/8/layout/hList2"/>
    <dgm:cxn modelId="{35CF0E05-BE1C-4D98-B0E1-8B908078EBBE}" srcId="{2793CFA3-BF19-4F3B-90A5-92BFC739A12F}" destId="{25155615-7EAD-4B1C-9B17-52414C63553D}" srcOrd="2" destOrd="0" parTransId="{0C47CF6F-52F5-4F24-8384-06F9EDA6E43E}" sibTransId="{941AD83C-D2E2-4D2C-9060-65513A52ABBB}"/>
    <dgm:cxn modelId="{2F9B428D-8191-4D14-8894-06F89EA9620F}" type="presOf" srcId="{03951D4E-E7A2-4F4C-BBD1-223FEA22827F}" destId="{E125AB46-4227-4449-8C15-7BCEA93BFA71}" srcOrd="0" destOrd="0" presId="urn:microsoft.com/office/officeart/2005/8/layout/hList2"/>
    <dgm:cxn modelId="{99179FC5-5C29-4FD5-BE0B-762744DD3CEC}" type="presOf" srcId="{DD637F14-590B-49C8-A121-012993BB7876}" destId="{5077C343-881A-4036-A75C-9D14A3E3A880}" srcOrd="0" destOrd="4" presId="urn:microsoft.com/office/officeart/2005/8/layout/hList2"/>
    <dgm:cxn modelId="{57EAAC8C-C158-478E-B246-81CF646A61E6}" type="presOf" srcId="{0FC1D5B6-D78B-4D0D-968E-D5C0C42C2ACD}" destId="{089B323B-43A1-49A2-A0FC-CF8C9FC4616E}" srcOrd="0" destOrd="0" presId="urn:microsoft.com/office/officeart/2005/8/layout/hList2"/>
    <dgm:cxn modelId="{91DC6389-E013-415F-ABC3-7CAB267E0B6D}" srcId="{A5FAAE4F-2BB7-4D9A-A823-E9FECAD6B53B}" destId="{0290A324-A043-44CC-B38D-8C6F049224B2}" srcOrd="2" destOrd="0" parTransId="{8EECAE36-85B3-4829-8032-0B4B14BF69CC}" sibTransId="{6616BDC1-861D-462D-B597-B594E5303459}"/>
    <dgm:cxn modelId="{50435B56-5B87-4D46-88C9-C9903AF0A21D}" type="presOf" srcId="{6DD59546-8F02-4BC9-8C55-61124E5961DB}" destId="{B2EF7DB6-3001-4E20-8F24-AB70CF184806}" srcOrd="0" destOrd="4" presId="urn:microsoft.com/office/officeart/2005/8/layout/hList2"/>
    <dgm:cxn modelId="{17FE5A27-D5E8-4F48-9477-F7E62CA575E4}" type="presOf" srcId="{D80BD04F-D716-4F82-B8BA-BB51276B99C8}" destId="{E125AB46-4227-4449-8C15-7BCEA93BFA71}" srcOrd="0" destOrd="4" presId="urn:microsoft.com/office/officeart/2005/8/layout/hList2"/>
    <dgm:cxn modelId="{B26703E6-3533-402D-8F48-8AEB42495603}" srcId="{B3E690B3-CA98-4966-ADF5-191045304A37}" destId="{D80BD04F-D716-4F82-B8BA-BB51276B99C8}" srcOrd="4" destOrd="0" parTransId="{914A63FE-D46B-40B9-A641-BC02830330D0}" sibTransId="{3621B660-76A2-476A-A8E8-6DB6DC32E325}"/>
    <dgm:cxn modelId="{1279AD9E-E8A3-4C59-8786-82BC6E537346}" srcId="{B3E690B3-CA98-4966-ADF5-191045304A37}" destId="{03951D4E-E7A2-4F4C-BBD1-223FEA22827F}" srcOrd="0" destOrd="0" parTransId="{ADCD515B-3078-4699-B5EB-B96CB3D72F54}" sibTransId="{4C78F29A-8703-4F1F-8518-6625DB229FE6}"/>
    <dgm:cxn modelId="{4D4F1019-F893-43F4-B006-D86E88E8DA3C}" type="presOf" srcId="{4D343BA9-FB37-45C9-BA3E-D853A97DF742}" destId="{B2EF7DB6-3001-4E20-8F24-AB70CF184806}" srcOrd="0" destOrd="5" presId="urn:microsoft.com/office/officeart/2005/8/layout/hList2"/>
    <dgm:cxn modelId="{2E92FF7B-84DB-4A2F-BF06-6E7F0CF40E80}" srcId="{301AE51A-57AE-4A4A-9CC3-A96AFB0E9D6A}" destId="{E290EA89-D6FE-4C02-B983-586CEB2B9109}" srcOrd="3" destOrd="0" parTransId="{0A818414-598E-43DE-A06C-36EDD5BA536A}" sibTransId="{0C15FC8C-2D45-46E1-B028-F774C2472269}"/>
    <dgm:cxn modelId="{49A24A0E-B9B5-42D8-854E-FD41268C3D73}" srcId="{2793CFA3-BF19-4F3B-90A5-92BFC739A12F}" destId="{EFF5D6C1-1430-4D8A-92DF-1585BF207278}" srcOrd="0" destOrd="0" parTransId="{D1AB8250-8472-4B21-AFC0-1FA00D5C4A5D}" sibTransId="{74BA4BC1-5AE9-4EB6-8546-C8FD43DE73A3}"/>
    <dgm:cxn modelId="{D9C0CA44-13C1-4379-87B2-D3FE6B7639CA}" type="presOf" srcId="{30606287-BE2E-4510-806F-D1B301AB53CA}" destId="{E125AB46-4227-4449-8C15-7BCEA93BFA71}" srcOrd="0" destOrd="1" presId="urn:microsoft.com/office/officeart/2005/8/layout/hList2"/>
    <dgm:cxn modelId="{4F7AE0FD-62BD-4E98-9842-A7743678DB08}" type="presOf" srcId="{C043B40C-F77E-47AB-8087-65124EACA5B4}" destId="{E125AB46-4227-4449-8C15-7BCEA93BFA71}" srcOrd="0" destOrd="2" presId="urn:microsoft.com/office/officeart/2005/8/layout/hList2"/>
    <dgm:cxn modelId="{C065639F-64BC-4544-AFF0-DB03F4688077}" type="presOf" srcId="{D7FCE8D0-7AF5-4CEF-9AB0-3C943BAE8379}" destId="{0C941282-ABA9-41C2-9179-B9B6FBF76F55}" srcOrd="0" destOrd="1" presId="urn:microsoft.com/office/officeart/2005/8/layout/hList2"/>
    <dgm:cxn modelId="{7F736A99-4E6A-44FC-B28E-F8FA1F18EAF4}" srcId="{0FC1D5B6-D78B-4D0D-968E-D5C0C42C2ACD}" destId="{602D99D1-1F6E-43B3-A7F5-F8FA6D50C8AE}" srcOrd="2" destOrd="0" parTransId="{839FE00E-266B-47F4-84D7-D5D8C74B3A01}" sibTransId="{34AEAAE7-6F59-40A9-AFE7-860C6B76AC24}"/>
    <dgm:cxn modelId="{BE8767A9-5AF7-4C7D-80FD-621399EF646C}" type="presOf" srcId="{7DC05308-A364-4EBC-B90B-D15D3DE3B6BA}" destId="{BC976EBE-09FD-46FF-B3EF-E37C31E9C3BD}" srcOrd="0" destOrd="1" presId="urn:microsoft.com/office/officeart/2005/8/layout/hList2"/>
    <dgm:cxn modelId="{E21475FA-5495-472F-B11F-1A7C6BBE8FF4}" srcId="{B3E690B3-CA98-4966-ADF5-191045304A37}" destId="{30606287-BE2E-4510-806F-D1B301AB53CA}" srcOrd="1" destOrd="0" parTransId="{7B36E6C1-F51D-46DD-8BA2-85E3048D9C81}" sibTransId="{12D457EA-D092-49CD-943A-9102A32309E6}"/>
    <dgm:cxn modelId="{C2B379BD-DC72-4BC0-878B-914C624BF434}" type="presOf" srcId="{E0E626A9-C19B-4D00-83CC-DA7BD570560C}" destId="{BC976EBE-09FD-46FF-B3EF-E37C31E9C3BD}" srcOrd="0" destOrd="4" presId="urn:microsoft.com/office/officeart/2005/8/layout/hList2"/>
    <dgm:cxn modelId="{D5A5F434-60C6-47AF-9F9E-449AF293ADFA}" srcId="{8762307A-6CEC-4C51-8FAA-2D9D3C858E1F}" destId="{0FC1D5B6-D78B-4D0D-968E-D5C0C42C2ACD}" srcOrd="3" destOrd="0" parTransId="{960576FD-DC0E-4080-8654-4D9762F9CCC6}" sibTransId="{64371D7C-88DA-4447-B651-461114E7AEAA}"/>
    <dgm:cxn modelId="{C250A3B1-FF5F-41FC-A1FA-BE167C80F512}" srcId="{8762307A-6CEC-4C51-8FAA-2D9D3C858E1F}" destId="{B3E690B3-CA98-4966-ADF5-191045304A37}" srcOrd="5" destOrd="0" parTransId="{4883BAE2-74E3-4CE4-A7B3-6B3C4B7968F0}" sibTransId="{BD3121B8-797B-4860-8CF8-A7C4E724288E}"/>
    <dgm:cxn modelId="{524EA844-0CF6-48FD-949B-A6AA55A67883}" srcId="{B3E690B3-CA98-4966-ADF5-191045304A37}" destId="{42228B98-1ECD-44DB-9F23-5F07183571B7}" srcOrd="5" destOrd="0" parTransId="{B4B86BB1-C9A4-4B5C-BBB9-FEC28FCE4432}" sibTransId="{6C6AB8A3-620A-43BC-A099-75F12ADACAA7}"/>
    <dgm:cxn modelId="{57AE9674-A26E-4D24-AF53-32D165F47E15}" type="presOf" srcId="{BDD22276-2573-4779-94F1-D6DA724EE6CE}" destId="{BE27B5D2-78AB-430E-89FE-188DC047DC0E}" srcOrd="0" destOrd="1" presId="urn:microsoft.com/office/officeart/2005/8/layout/hList2"/>
    <dgm:cxn modelId="{87A9FA44-870C-4896-8C7A-EA06966D7CAE}" srcId="{17CC9E09-C2BA-4B57-954B-5EA319291188}" destId="{6DD59546-8F02-4BC9-8C55-61124E5961DB}" srcOrd="4" destOrd="0" parTransId="{A1486917-75EB-4400-BA1A-6B84DEAB1655}" sibTransId="{D29B4D1F-251B-46D9-8D95-F961C3F52A08}"/>
    <dgm:cxn modelId="{4C54D347-AEF9-4FBF-BC57-F45B7A845C42}" type="presOf" srcId="{048F296D-DB27-4460-A123-7375279CECCD}" destId="{BC976EBE-09FD-46FF-B3EF-E37C31E9C3BD}" srcOrd="0" destOrd="2" presId="urn:microsoft.com/office/officeart/2005/8/layout/hList2"/>
    <dgm:cxn modelId="{98CC2D2E-915C-4E4E-B487-FE7EF7EDDAF1}" srcId="{8762307A-6CEC-4C51-8FAA-2D9D3C858E1F}" destId="{17CC9E09-C2BA-4B57-954B-5EA319291188}" srcOrd="4" destOrd="0" parTransId="{D2AD52E9-D1B8-4CE2-AFF4-119DE15AF94D}" sibTransId="{61B0C398-F63A-4765-815E-58C267A4601A}"/>
    <dgm:cxn modelId="{7A0B12DE-DB43-41B2-99CF-D5F05672A11A}" type="presOf" srcId="{EFF5D6C1-1430-4D8A-92DF-1585BF207278}" destId="{0C941282-ABA9-41C2-9179-B9B6FBF76F55}" srcOrd="0" destOrd="0" presId="urn:microsoft.com/office/officeart/2005/8/layout/hList2"/>
    <dgm:cxn modelId="{19492434-C262-45AB-9FD8-E502FFD4DE58}" type="presOf" srcId="{DDDE593D-1B38-4594-9899-E19D43C3E6DC}" destId="{BC976EBE-09FD-46FF-B3EF-E37C31E9C3BD}" srcOrd="0" destOrd="0" presId="urn:microsoft.com/office/officeart/2005/8/layout/hList2"/>
    <dgm:cxn modelId="{F6651C0B-0979-41B7-BD2C-109386B2EE2B}" type="presOf" srcId="{6755E433-2E0B-4DCC-A290-6080CD2EF500}" destId="{5077C343-881A-4036-A75C-9D14A3E3A880}" srcOrd="0" destOrd="3" presId="urn:microsoft.com/office/officeart/2005/8/layout/hList2"/>
    <dgm:cxn modelId="{331CBF60-E893-4018-A7B1-31F4E6660997}" srcId="{301AE51A-57AE-4A4A-9CC3-A96AFB0E9D6A}" destId="{7DC05308-A364-4EBC-B90B-D15D3DE3B6BA}" srcOrd="1" destOrd="0" parTransId="{5D69784E-204F-4702-9172-B9811A3CD221}" sibTransId="{045E1431-7CD5-4EDA-AC9B-B80AC5FE2792}"/>
    <dgm:cxn modelId="{4E59F119-2167-4859-B9B8-DFA9E7F702CA}" type="presOf" srcId="{2CB47760-80D4-4540-967C-1F170595E82B}" destId="{B2EF7DB6-3001-4E20-8F24-AB70CF184806}" srcOrd="0" destOrd="0" presId="urn:microsoft.com/office/officeart/2005/8/layout/hList2"/>
    <dgm:cxn modelId="{FDC9A7DE-06DB-4331-833C-281C8142DF5C}" type="presOf" srcId="{CB3C5738-5DB7-42A3-BB8D-79981242EAC0}" destId="{5077C343-881A-4036-A75C-9D14A3E3A880}" srcOrd="0" destOrd="0" presId="urn:microsoft.com/office/officeart/2005/8/layout/hList2"/>
    <dgm:cxn modelId="{C761C620-A864-4589-843F-1734554F3666}" type="presOf" srcId="{42228B98-1ECD-44DB-9F23-5F07183571B7}" destId="{E125AB46-4227-4449-8C15-7BCEA93BFA71}" srcOrd="0" destOrd="5" presId="urn:microsoft.com/office/officeart/2005/8/layout/hList2"/>
    <dgm:cxn modelId="{CAD795D3-2637-4E9C-B3DC-EEC3E0CC3AC1}" type="presOf" srcId="{2793CFA3-BF19-4F3B-90A5-92BFC739A12F}" destId="{3784EAE9-F07F-4D00-B706-105CE9ACF3C8}" srcOrd="0" destOrd="0" presId="urn:microsoft.com/office/officeart/2005/8/layout/hList2"/>
    <dgm:cxn modelId="{36FC4850-CC5B-4124-AAF5-C6C473A04969}" type="presOf" srcId="{B3DA1D13-6D18-4D89-9D62-18613B0EF0AE}" destId="{B2EF7DB6-3001-4E20-8F24-AB70CF184806}" srcOrd="0" destOrd="3" presId="urn:microsoft.com/office/officeart/2005/8/layout/hList2"/>
    <dgm:cxn modelId="{31E7F4DF-C4B3-4EB1-A31D-89DE7A8395B1}" type="presOf" srcId="{93AD8D6D-B82B-49AA-8233-7F087B474F93}" destId="{B2EF7DB6-3001-4E20-8F24-AB70CF184806}" srcOrd="0" destOrd="1" presId="urn:microsoft.com/office/officeart/2005/8/layout/hList2"/>
    <dgm:cxn modelId="{495756D4-EBD2-480E-AC72-1D56B46D410B}" srcId="{8762307A-6CEC-4C51-8FAA-2D9D3C858E1F}" destId="{301AE51A-57AE-4A4A-9CC3-A96AFB0E9D6A}" srcOrd="1" destOrd="0" parTransId="{0A2430DE-DE7C-4576-AC06-86BAF4AD631B}" sibTransId="{C59FC0E0-C609-4CC4-857C-6AD6B0A7E4C3}"/>
    <dgm:cxn modelId="{52194B9C-EBFA-4214-85A8-E0670142B6AF}" srcId="{301AE51A-57AE-4A4A-9CC3-A96AFB0E9D6A}" destId="{E0E626A9-C19B-4D00-83CC-DA7BD570560C}" srcOrd="4" destOrd="0" parTransId="{0981FB42-2564-4E6E-9C7E-F02564D47206}" sibTransId="{074231AF-662A-4766-929E-0E3943004452}"/>
    <dgm:cxn modelId="{5C848DC6-D8E5-4772-96D2-902C56CA3043}" srcId="{301AE51A-57AE-4A4A-9CC3-A96AFB0E9D6A}" destId="{DDDE593D-1B38-4594-9899-E19D43C3E6DC}" srcOrd="0" destOrd="0" parTransId="{C0824F8A-7341-4E1A-A717-5D001EE42585}" sibTransId="{BD5A39A3-4A9D-4EE4-B485-557233559FBE}"/>
    <dgm:cxn modelId="{F2D5073F-32F2-46A6-ACBC-C3255D822FD2}" type="presOf" srcId="{A5FAAE4F-2BB7-4D9A-A823-E9FECAD6B53B}" destId="{85DDF67B-03B7-4CD4-AA72-D3B41A1DA18E}" srcOrd="0" destOrd="0" presId="urn:microsoft.com/office/officeart/2005/8/layout/hList2"/>
    <dgm:cxn modelId="{03E66CCA-C4BF-46C0-A605-E55F554E165D}" type="presOf" srcId="{EFFB8EE6-3F22-4224-9623-0938990A9474}" destId="{E125AB46-4227-4449-8C15-7BCEA93BFA71}" srcOrd="0" destOrd="3" presId="urn:microsoft.com/office/officeart/2005/8/layout/hList2"/>
    <dgm:cxn modelId="{CEC57355-2F1A-4FB5-8BD0-089781112650}" srcId="{8762307A-6CEC-4C51-8FAA-2D9D3C858E1F}" destId="{2793CFA3-BF19-4F3B-90A5-92BFC739A12F}" srcOrd="2" destOrd="0" parTransId="{D18DD480-1D24-4BB2-87C9-A35FA8781D98}" sibTransId="{E2681B0D-D581-4D93-8BAF-07E308FD085C}"/>
    <dgm:cxn modelId="{24AEE565-9CA3-43BE-9F88-124521A35E9C}" type="presOf" srcId="{8762307A-6CEC-4C51-8FAA-2D9D3C858E1F}" destId="{46A7375E-B0C1-4C17-A6D0-ED0BDF1EE51E}" srcOrd="0" destOrd="0" presId="urn:microsoft.com/office/officeart/2005/8/layout/hList2"/>
    <dgm:cxn modelId="{6BD6F35B-3961-4129-884B-1FA562128430}" srcId="{8762307A-6CEC-4C51-8FAA-2D9D3C858E1F}" destId="{A5FAAE4F-2BB7-4D9A-A823-E9FECAD6B53B}" srcOrd="0" destOrd="0" parTransId="{D4FEC2E5-CB2B-4825-B1D0-543A9C200211}" sibTransId="{738400F7-62CA-4443-9644-0AC2F3314C17}"/>
    <dgm:cxn modelId="{92672CB2-B610-4CBC-A910-0154DA0ADD88}" srcId="{B3E690B3-CA98-4966-ADF5-191045304A37}" destId="{C043B40C-F77E-47AB-8087-65124EACA5B4}" srcOrd="2" destOrd="0" parTransId="{D3879B68-AD0B-479B-B084-20EB6E8C7919}" sibTransId="{8AB0C486-F639-4129-8741-7030931F296D}"/>
    <dgm:cxn modelId="{72B16DCC-B637-40F8-852A-E180417C4E6F}" type="presOf" srcId="{602D99D1-1F6E-43B3-A7F5-F8FA6D50C8AE}" destId="{BE27B5D2-78AB-430E-89FE-188DC047DC0E}" srcOrd="0" destOrd="2" presId="urn:microsoft.com/office/officeart/2005/8/layout/hList2"/>
    <dgm:cxn modelId="{48148697-BC74-4713-BB71-B2A633DBDDE2}" srcId="{A5FAAE4F-2BB7-4D9A-A823-E9FECAD6B53B}" destId="{6755E433-2E0B-4DCC-A290-6080CD2EF500}" srcOrd="3" destOrd="0" parTransId="{799E2704-DF4B-4E72-9865-FB3E9630D7DF}" sibTransId="{95A064AA-48B9-496A-9339-779A987E5B15}"/>
    <dgm:cxn modelId="{26B2DF1F-83EF-42D4-B3D8-F58D4E7BAC4F}" srcId="{A5FAAE4F-2BB7-4D9A-A823-E9FECAD6B53B}" destId="{2E86DDF2-F454-48A7-A702-D6717718955A}" srcOrd="1" destOrd="0" parTransId="{C5D8097A-AF64-4A06-A938-CD0765F08302}" sibTransId="{880878BF-28FE-4932-B7B8-266A8BAAB973}"/>
    <dgm:cxn modelId="{55AEEDD9-CDD7-4A4A-B47F-F2E1FA70F873}" type="presOf" srcId="{E290EA89-D6FE-4C02-B983-586CEB2B9109}" destId="{BC976EBE-09FD-46FF-B3EF-E37C31E9C3BD}" srcOrd="0" destOrd="3" presId="urn:microsoft.com/office/officeart/2005/8/layout/hList2"/>
    <dgm:cxn modelId="{82DBD1DD-5D20-40F8-BC05-B7A4B43C7C3E}" type="presOf" srcId="{17CC9E09-C2BA-4B57-954B-5EA319291188}" destId="{2B6924FC-BA4A-4371-AE75-B5A34997BABC}" srcOrd="0" destOrd="0" presId="urn:microsoft.com/office/officeart/2005/8/layout/hList2"/>
    <dgm:cxn modelId="{BBBC4869-8E6F-4F52-9D59-E51C5AA3FC8E}" type="presOf" srcId="{B3E690B3-CA98-4966-ADF5-191045304A37}" destId="{E1DD004B-CADF-447E-B0A8-42A1138E99F5}" srcOrd="0" destOrd="0" presId="urn:microsoft.com/office/officeart/2005/8/layout/hList2"/>
    <dgm:cxn modelId="{240AEB3F-535F-41D1-A66D-2E7B856615D8}" srcId="{17CC9E09-C2BA-4B57-954B-5EA319291188}" destId="{4D343BA9-FB37-45C9-BA3E-D853A97DF742}" srcOrd="5" destOrd="0" parTransId="{61F1B0BF-2044-4F70-8195-341BD8288BF1}" sibTransId="{A289AD70-DFB9-43DE-8ED2-F78420270651}"/>
    <dgm:cxn modelId="{E9A56540-4C05-45B9-92D4-0219BC7087D7}" type="presOf" srcId="{301AE51A-57AE-4A4A-9CC3-A96AFB0E9D6A}" destId="{DE0C602B-C7F1-4E27-94EE-C91734DD0F8C}" srcOrd="0" destOrd="0" presId="urn:microsoft.com/office/officeart/2005/8/layout/hList2"/>
    <dgm:cxn modelId="{D0E2751A-D587-469E-9A08-AA03C53EFE50}" type="presOf" srcId="{2E86DDF2-F454-48A7-A702-D6717718955A}" destId="{5077C343-881A-4036-A75C-9D14A3E3A880}" srcOrd="0" destOrd="1" presId="urn:microsoft.com/office/officeart/2005/8/layout/hList2"/>
    <dgm:cxn modelId="{379691A3-6740-43F7-B66D-D9B7CCEF9BF7}" srcId="{17CC9E09-C2BA-4B57-954B-5EA319291188}" destId="{E42227D7-8D44-442F-BFC8-DD38BABDD14C}" srcOrd="2" destOrd="0" parTransId="{8DF0E2DB-FDED-4E85-876D-0030D5171701}" sibTransId="{3DFD7034-C626-47D1-9D9E-96D96F0D1167}"/>
    <dgm:cxn modelId="{B02D9BE4-2D6D-4620-8672-93FF95D654DA}" srcId="{301AE51A-57AE-4A4A-9CC3-A96AFB0E9D6A}" destId="{048F296D-DB27-4460-A123-7375279CECCD}" srcOrd="2" destOrd="0" parTransId="{B13CC562-8A86-483D-B1DC-161A40E72074}" sibTransId="{1DCEA4D1-8AF6-4DB3-882E-591EC6E691BC}"/>
    <dgm:cxn modelId="{B288FB1D-EAB5-4302-AF1D-C364E81B0E76}" type="presOf" srcId="{E42227D7-8D44-442F-BFC8-DD38BABDD14C}" destId="{B2EF7DB6-3001-4E20-8F24-AB70CF184806}" srcOrd="0" destOrd="2" presId="urn:microsoft.com/office/officeart/2005/8/layout/hList2"/>
    <dgm:cxn modelId="{0329D073-29E4-4E07-9500-8894BC1E47B8}" srcId="{2793CFA3-BF19-4F3B-90A5-92BFC739A12F}" destId="{D7FCE8D0-7AF5-4CEF-9AB0-3C943BAE8379}" srcOrd="1" destOrd="0" parTransId="{1BA2C334-1DD4-4455-BC34-1E9F7367E2DC}" sibTransId="{A1E8F5EA-B7DF-4A99-AF2D-F2C7F3969F11}"/>
    <dgm:cxn modelId="{20907302-31FE-4D99-9B07-2AE43645E513}" srcId="{17CC9E09-C2BA-4B57-954B-5EA319291188}" destId="{2CB47760-80D4-4540-967C-1F170595E82B}" srcOrd="0" destOrd="0" parTransId="{EA3E5C94-9874-47E8-8979-3E5576B35993}" sibTransId="{92412822-D6BA-4028-BBFB-0F67ABE81493}"/>
    <dgm:cxn modelId="{368FC246-0A13-4A1D-9778-BEB3352562CC}" srcId="{17CC9E09-C2BA-4B57-954B-5EA319291188}" destId="{B3DA1D13-6D18-4D89-9D62-18613B0EF0AE}" srcOrd="3" destOrd="0" parTransId="{44EC7F10-FD20-4AFD-A9C0-1569473B420C}" sibTransId="{614EBE08-D9B1-47E2-81D3-AE862CFA5AA1}"/>
    <dgm:cxn modelId="{B0925C0A-D79F-4111-8C0E-ACFEC098AD29}" srcId="{A5FAAE4F-2BB7-4D9A-A823-E9FECAD6B53B}" destId="{DD637F14-590B-49C8-A121-012993BB7876}" srcOrd="4" destOrd="0" parTransId="{EBDE98B6-450C-4B28-9E59-5D4F6EF3E18C}" sibTransId="{84EB7567-0590-4BDF-97CD-96DA11E1D511}"/>
    <dgm:cxn modelId="{A9C255A7-548F-4D96-A4F1-A2FB2B829984}" srcId="{17CC9E09-C2BA-4B57-954B-5EA319291188}" destId="{93AD8D6D-B82B-49AA-8233-7F087B474F93}" srcOrd="1" destOrd="0" parTransId="{5434D23A-057D-42E2-A053-C1333EBE221B}" sibTransId="{DC573346-325D-4C87-A01C-9E2A5F33F54C}"/>
    <dgm:cxn modelId="{CCCEB09D-5443-48DA-8AC9-F6D00A80021E}" type="presParOf" srcId="{46A7375E-B0C1-4C17-A6D0-ED0BDF1EE51E}" destId="{A4B23835-5D3C-44C8-8FF2-59790037DC0A}" srcOrd="0" destOrd="0" presId="urn:microsoft.com/office/officeart/2005/8/layout/hList2"/>
    <dgm:cxn modelId="{65004492-D3C2-4FA1-8E4F-2755302333DC}" type="presParOf" srcId="{A4B23835-5D3C-44C8-8FF2-59790037DC0A}" destId="{72994999-A371-48DE-8CB6-115B06235EB9}" srcOrd="0" destOrd="0" presId="urn:microsoft.com/office/officeart/2005/8/layout/hList2"/>
    <dgm:cxn modelId="{9E3911B8-1618-4916-B5B6-4B70707BDE5E}" type="presParOf" srcId="{A4B23835-5D3C-44C8-8FF2-59790037DC0A}" destId="{5077C343-881A-4036-A75C-9D14A3E3A880}" srcOrd="1" destOrd="0" presId="urn:microsoft.com/office/officeart/2005/8/layout/hList2"/>
    <dgm:cxn modelId="{7399023E-F307-4B3A-ACDE-0FD59712F9F3}" type="presParOf" srcId="{A4B23835-5D3C-44C8-8FF2-59790037DC0A}" destId="{85DDF67B-03B7-4CD4-AA72-D3B41A1DA18E}" srcOrd="2" destOrd="0" presId="urn:microsoft.com/office/officeart/2005/8/layout/hList2"/>
    <dgm:cxn modelId="{A58DB564-D2F5-4C1E-93B3-50B5BF357EDA}" type="presParOf" srcId="{46A7375E-B0C1-4C17-A6D0-ED0BDF1EE51E}" destId="{80FC2C2E-3669-4915-AEBB-1C5A5F674702}" srcOrd="1" destOrd="0" presId="urn:microsoft.com/office/officeart/2005/8/layout/hList2"/>
    <dgm:cxn modelId="{74F8EC32-C095-4F66-94D9-E74ED24A49CD}" type="presParOf" srcId="{46A7375E-B0C1-4C17-A6D0-ED0BDF1EE51E}" destId="{45C9662F-F2DB-400A-B175-C2185FA3BADC}" srcOrd="2" destOrd="0" presId="urn:microsoft.com/office/officeart/2005/8/layout/hList2"/>
    <dgm:cxn modelId="{36F0EFD9-0D08-499F-A685-94BA06DC2C06}" type="presParOf" srcId="{45C9662F-F2DB-400A-B175-C2185FA3BADC}" destId="{1E83606C-B5FB-470A-82AD-C534D26989DB}" srcOrd="0" destOrd="0" presId="urn:microsoft.com/office/officeart/2005/8/layout/hList2"/>
    <dgm:cxn modelId="{3A59E0EC-0427-4B19-8EB0-D0262894941A}" type="presParOf" srcId="{45C9662F-F2DB-400A-B175-C2185FA3BADC}" destId="{BC976EBE-09FD-46FF-B3EF-E37C31E9C3BD}" srcOrd="1" destOrd="0" presId="urn:microsoft.com/office/officeart/2005/8/layout/hList2"/>
    <dgm:cxn modelId="{6EE55A3C-4B07-46BA-B21C-456998E658B8}" type="presParOf" srcId="{45C9662F-F2DB-400A-B175-C2185FA3BADC}" destId="{DE0C602B-C7F1-4E27-94EE-C91734DD0F8C}" srcOrd="2" destOrd="0" presId="urn:microsoft.com/office/officeart/2005/8/layout/hList2"/>
    <dgm:cxn modelId="{8A6AF584-82E3-4E75-BFE4-7205FDE86E41}" type="presParOf" srcId="{46A7375E-B0C1-4C17-A6D0-ED0BDF1EE51E}" destId="{EFD3DC8B-86C8-465F-AB24-880000DF5DE4}" srcOrd="3" destOrd="0" presId="urn:microsoft.com/office/officeart/2005/8/layout/hList2"/>
    <dgm:cxn modelId="{486E3B6D-D55F-4AE2-9266-47A1247C2A80}" type="presParOf" srcId="{46A7375E-B0C1-4C17-A6D0-ED0BDF1EE51E}" destId="{6F27D13E-DF46-4A76-99B0-EDD71DF0F2BB}" srcOrd="4" destOrd="0" presId="urn:microsoft.com/office/officeart/2005/8/layout/hList2"/>
    <dgm:cxn modelId="{24E596BC-2DBC-4E36-B195-1018CEFD503D}" type="presParOf" srcId="{6F27D13E-DF46-4A76-99B0-EDD71DF0F2BB}" destId="{BD30A386-CA28-4B1E-BC21-A67609EBFE8D}" srcOrd="0" destOrd="0" presId="urn:microsoft.com/office/officeart/2005/8/layout/hList2"/>
    <dgm:cxn modelId="{ECA42816-3083-4382-B0D8-F5BE2256E7C1}" type="presParOf" srcId="{6F27D13E-DF46-4A76-99B0-EDD71DF0F2BB}" destId="{0C941282-ABA9-41C2-9179-B9B6FBF76F55}" srcOrd="1" destOrd="0" presId="urn:microsoft.com/office/officeart/2005/8/layout/hList2"/>
    <dgm:cxn modelId="{7C596F27-0028-49DD-9971-105393BDE323}" type="presParOf" srcId="{6F27D13E-DF46-4A76-99B0-EDD71DF0F2BB}" destId="{3784EAE9-F07F-4D00-B706-105CE9ACF3C8}" srcOrd="2" destOrd="0" presId="urn:microsoft.com/office/officeart/2005/8/layout/hList2"/>
    <dgm:cxn modelId="{38F13BDC-2E60-47AB-A0B7-E82E68B9A7CA}" type="presParOf" srcId="{46A7375E-B0C1-4C17-A6D0-ED0BDF1EE51E}" destId="{F3A3A14D-CC28-4234-B0D6-94580D8F26A1}" srcOrd="5" destOrd="0" presId="urn:microsoft.com/office/officeart/2005/8/layout/hList2"/>
    <dgm:cxn modelId="{96AAD9EA-CDFD-44A5-8429-9E7E2ECD9D88}" type="presParOf" srcId="{46A7375E-B0C1-4C17-A6D0-ED0BDF1EE51E}" destId="{1126744C-DECC-4944-BC07-65895B8EEBC3}" srcOrd="6" destOrd="0" presId="urn:microsoft.com/office/officeart/2005/8/layout/hList2"/>
    <dgm:cxn modelId="{5AD8792F-C9CB-4767-811B-4C4AE646938B}" type="presParOf" srcId="{1126744C-DECC-4944-BC07-65895B8EEBC3}" destId="{91BE18CB-05EF-4D63-B934-79483030F73B}" srcOrd="0" destOrd="0" presId="urn:microsoft.com/office/officeart/2005/8/layout/hList2"/>
    <dgm:cxn modelId="{D8C24848-1D42-41DF-9578-5A3BF25E2141}" type="presParOf" srcId="{1126744C-DECC-4944-BC07-65895B8EEBC3}" destId="{BE27B5D2-78AB-430E-89FE-188DC047DC0E}" srcOrd="1" destOrd="0" presId="urn:microsoft.com/office/officeart/2005/8/layout/hList2"/>
    <dgm:cxn modelId="{FBBAF81B-F201-4119-AB75-A8D62F0A66E8}" type="presParOf" srcId="{1126744C-DECC-4944-BC07-65895B8EEBC3}" destId="{089B323B-43A1-49A2-A0FC-CF8C9FC4616E}" srcOrd="2" destOrd="0" presId="urn:microsoft.com/office/officeart/2005/8/layout/hList2"/>
    <dgm:cxn modelId="{45FABB17-20F5-4EBD-9720-67928F5B77DE}" type="presParOf" srcId="{46A7375E-B0C1-4C17-A6D0-ED0BDF1EE51E}" destId="{BE57F9EC-1CD3-4A2B-B661-15BADF496EFA}" srcOrd="7" destOrd="0" presId="urn:microsoft.com/office/officeart/2005/8/layout/hList2"/>
    <dgm:cxn modelId="{F3E3F474-1D4A-4696-BB88-A1CB8979BBA8}" type="presParOf" srcId="{46A7375E-B0C1-4C17-A6D0-ED0BDF1EE51E}" destId="{5AD0B2AF-1E66-43B2-92EB-98C6CEDCC6C3}" srcOrd="8" destOrd="0" presId="urn:microsoft.com/office/officeart/2005/8/layout/hList2"/>
    <dgm:cxn modelId="{B025C888-BEA2-4FC8-94B1-49C9566449B4}" type="presParOf" srcId="{5AD0B2AF-1E66-43B2-92EB-98C6CEDCC6C3}" destId="{3738BF35-2C36-49F6-B4EF-9AE881B288A9}" srcOrd="0" destOrd="0" presId="urn:microsoft.com/office/officeart/2005/8/layout/hList2"/>
    <dgm:cxn modelId="{8DEB3CE3-C60C-4D41-A896-F0AD89E6863F}" type="presParOf" srcId="{5AD0B2AF-1E66-43B2-92EB-98C6CEDCC6C3}" destId="{B2EF7DB6-3001-4E20-8F24-AB70CF184806}" srcOrd="1" destOrd="0" presId="urn:microsoft.com/office/officeart/2005/8/layout/hList2"/>
    <dgm:cxn modelId="{18FF3463-2446-4425-8083-32638891B5D5}" type="presParOf" srcId="{5AD0B2AF-1E66-43B2-92EB-98C6CEDCC6C3}" destId="{2B6924FC-BA4A-4371-AE75-B5A34997BABC}" srcOrd="2" destOrd="0" presId="urn:microsoft.com/office/officeart/2005/8/layout/hList2"/>
    <dgm:cxn modelId="{36234A87-6405-4F81-9227-E2E64AD1C002}" type="presParOf" srcId="{46A7375E-B0C1-4C17-A6D0-ED0BDF1EE51E}" destId="{8E215E90-8EF3-4430-A736-EE27CC867F5A}" srcOrd="9" destOrd="0" presId="urn:microsoft.com/office/officeart/2005/8/layout/hList2"/>
    <dgm:cxn modelId="{B95D8F7B-A6D9-47E2-A78E-730EFF159710}" type="presParOf" srcId="{46A7375E-B0C1-4C17-A6D0-ED0BDF1EE51E}" destId="{BC8C7472-3249-41AB-BB6B-C738F52E906F}" srcOrd="10" destOrd="0" presId="urn:microsoft.com/office/officeart/2005/8/layout/hList2"/>
    <dgm:cxn modelId="{7A2F182C-748A-4580-AB32-99F893BEAE96}" type="presParOf" srcId="{BC8C7472-3249-41AB-BB6B-C738F52E906F}" destId="{182AB253-BEA4-4855-824D-A7E2DB9C5100}" srcOrd="0" destOrd="0" presId="urn:microsoft.com/office/officeart/2005/8/layout/hList2"/>
    <dgm:cxn modelId="{13EA55D7-BBD6-4EE6-AF1E-107C05E66A28}" type="presParOf" srcId="{BC8C7472-3249-41AB-BB6B-C738F52E906F}" destId="{E125AB46-4227-4449-8C15-7BCEA93BFA71}" srcOrd="1" destOrd="0" presId="urn:microsoft.com/office/officeart/2005/8/layout/hList2"/>
    <dgm:cxn modelId="{9554947B-DCFD-4D0F-B60B-1DE20DFFB27C}" type="presParOf" srcId="{BC8C7472-3249-41AB-BB6B-C738F52E906F}" destId="{E1DD004B-CADF-447E-B0A8-42A1138E99F5}" srcOrd="2" destOrd="0" presId="urn:microsoft.com/office/officeart/2005/8/layout/h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CEF51C5-702E-4667-93A0-967D18084854}" type="doc">
      <dgm:prSet loTypeId="urn:microsoft.com/office/officeart/2005/8/layout/hierarchy2" loCatId="hierarchy" qsTypeId="urn:microsoft.com/office/officeart/2005/8/quickstyle/simple3" qsCatId="simple" csTypeId="urn:microsoft.com/office/officeart/2005/8/colors/accent2_4" csCatId="accent2" phldr="1"/>
      <dgm:spPr/>
      <dgm:t>
        <a:bodyPr/>
        <a:lstStyle/>
        <a:p>
          <a:endParaRPr lang="el-GR"/>
        </a:p>
      </dgm:t>
    </dgm:pt>
    <dgm:pt modelId="{1F62BA27-0345-475B-A93D-8A5B9CECC4B6}">
      <dgm:prSet phldrT="[Text]" custT="1"/>
      <dgm:spPr/>
      <dgm:t>
        <a:bodyPr/>
        <a:lstStyle/>
        <a:p>
          <a:r>
            <a:rPr lang="en-US" sz="1200" b="1" dirty="0" smtClean="0"/>
            <a:t>Sources of stress</a:t>
          </a:r>
        </a:p>
        <a:p>
          <a:r>
            <a:rPr lang="en-US" sz="1200" b="0" dirty="0" smtClean="0"/>
            <a:t>Work demands</a:t>
          </a:r>
        </a:p>
        <a:p>
          <a:r>
            <a:rPr lang="en-US" sz="1200" b="0" dirty="0" smtClean="0"/>
            <a:t>Operating procedures</a:t>
          </a:r>
        </a:p>
        <a:p>
          <a:r>
            <a:rPr lang="en-US" sz="1200" b="0" dirty="0" smtClean="0"/>
            <a:t>Working times</a:t>
          </a:r>
        </a:p>
        <a:p>
          <a:r>
            <a:rPr lang="en-US" sz="1200" b="0" dirty="0" smtClean="0"/>
            <a:t>Working Tools</a:t>
          </a:r>
        </a:p>
        <a:p>
          <a:r>
            <a:rPr lang="en-US" sz="1200" b="0" dirty="0" smtClean="0"/>
            <a:t>Work environment</a:t>
          </a:r>
        </a:p>
        <a:p>
          <a:r>
            <a:rPr lang="en-US" sz="1200" b="0" dirty="0" smtClean="0"/>
            <a:t>Work Organization</a:t>
          </a:r>
        </a:p>
        <a:p>
          <a:endParaRPr lang="el-GR" sz="500" dirty="0"/>
        </a:p>
      </dgm:t>
    </dgm:pt>
    <dgm:pt modelId="{6FD5109C-377B-4562-AF51-9E3D55964A4F}" type="parTrans" cxnId="{8FEF9762-A770-452B-BCFB-425D6100CDF4}">
      <dgm:prSet/>
      <dgm:spPr/>
      <dgm:t>
        <a:bodyPr/>
        <a:lstStyle/>
        <a:p>
          <a:endParaRPr lang="el-GR"/>
        </a:p>
      </dgm:t>
    </dgm:pt>
    <dgm:pt modelId="{5E43969C-31CB-4344-AA94-2C46DA72BD36}" type="sibTrans" cxnId="{8FEF9762-A770-452B-BCFB-425D6100CDF4}">
      <dgm:prSet/>
      <dgm:spPr/>
      <dgm:t>
        <a:bodyPr/>
        <a:lstStyle/>
        <a:p>
          <a:endParaRPr lang="el-GR"/>
        </a:p>
      </dgm:t>
    </dgm:pt>
    <dgm:pt modelId="{03E04053-6EB1-4DE3-8D48-5A73578F7736}">
      <dgm:prSet phldrT="[Text]" custT="1"/>
      <dgm:spPr/>
      <dgm:t>
        <a:bodyPr/>
        <a:lstStyle/>
        <a:p>
          <a:r>
            <a:rPr lang="en-US" sz="1200" b="1" dirty="0" smtClean="0"/>
            <a:t>Short term effects</a:t>
          </a:r>
        </a:p>
        <a:p>
          <a:r>
            <a:rPr lang="en-US" sz="1200" dirty="0" smtClean="0"/>
            <a:t>Brain and cardiac activity</a:t>
          </a:r>
        </a:p>
        <a:p>
          <a:r>
            <a:rPr lang="en-US" sz="1200" dirty="0" smtClean="0"/>
            <a:t>Hormonal excretion</a:t>
          </a:r>
        </a:p>
        <a:p>
          <a:r>
            <a:rPr lang="en-US" sz="1200" dirty="0" smtClean="0"/>
            <a:t>Performance efficiency</a:t>
          </a:r>
        </a:p>
        <a:p>
          <a:r>
            <a:rPr lang="en-US" sz="1200" dirty="0" smtClean="0"/>
            <a:t>Mental Process</a:t>
          </a:r>
        </a:p>
        <a:p>
          <a:r>
            <a:rPr lang="en-US" sz="1200" dirty="0" smtClean="0"/>
            <a:t>Operative behavior</a:t>
          </a:r>
          <a:endParaRPr lang="el-GR" sz="1200" dirty="0"/>
        </a:p>
      </dgm:t>
    </dgm:pt>
    <dgm:pt modelId="{ED61FEC4-B567-47C1-8AFA-47FE2DAD8D68}" type="parTrans" cxnId="{4CE29D61-69D6-45A4-A823-60AEE44B4DE8}">
      <dgm:prSet/>
      <dgm:spPr/>
      <dgm:t>
        <a:bodyPr/>
        <a:lstStyle/>
        <a:p>
          <a:endParaRPr lang="el-GR"/>
        </a:p>
      </dgm:t>
    </dgm:pt>
    <dgm:pt modelId="{05566324-3261-42E2-B1F5-85CBEDAB091F}" type="sibTrans" cxnId="{4CE29D61-69D6-45A4-A823-60AEE44B4DE8}">
      <dgm:prSet/>
      <dgm:spPr/>
      <dgm:t>
        <a:bodyPr/>
        <a:lstStyle/>
        <a:p>
          <a:endParaRPr lang="el-GR"/>
        </a:p>
      </dgm:t>
    </dgm:pt>
    <dgm:pt modelId="{27082137-9940-47C2-8E7A-6C2406044C4B}">
      <dgm:prSet phldrT="[Text]" custT="1"/>
      <dgm:spPr/>
      <dgm:t>
        <a:bodyPr/>
        <a:lstStyle/>
        <a:p>
          <a:r>
            <a:rPr lang="en-US" sz="1200" b="1" dirty="0" smtClean="0"/>
            <a:t>Long term effects</a:t>
          </a:r>
        </a:p>
        <a:p>
          <a:r>
            <a:rPr lang="en-US" sz="1200" dirty="0" smtClean="0"/>
            <a:t>Hypertension</a:t>
          </a:r>
        </a:p>
        <a:p>
          <a:r>
            <a:rPr lang="en-US" sz="1200" dirty="0" smtClean="0"/>
            <a:t>Ischemic heart disease</a:t>
          </a:r>
        </a:p>
        <a:p>
          <a:r>
            <a:rPr lang="en-US" sz="1200" dirty="0" smtClean="0"/>
            <a:t>Diabetes</a:t>
          </a:r>
        </a:p>
        <a:p>
          <a:r>
            <a:rPr lang="en-US" sz="1200" dirty="0" smtClean="0"/>
            <a:t>Peptic ulcer</a:t>
          </a:r>
        </a:p>
        <a:p>
          <a:r>
            <a:rPr lang="en-US" sz="1200" dirty="0" smtClean="0"/>
            <a:t>Psychoneurotic disorders</a:t>
          </a:r>
          <a:endParaRPr lang="el-GR" sz="1200" dirty="0"/>
        </a:p>
      </dgm:t>
    </dgm:pt>
    <dgm:pt modelId="{58A81959-CC1E-4398-89BD-77D6833C2304}" type="parTrans" cxnId="{448C7334-8531-4918-BC08-E6C322AF2E18}">
      <dgm:prSet/>
      <dgm:spPr/>
      <dgm:t>
        <a:bodyPr/>
        <a:lstStyle/>
        <a:p>
          <a:endParaRPr lang="el-GR"/>
        </a:p>
      </dgm:t>
    </dgm:pt>
    <dgm:pt modelId="{B229C8E7-7979-434F-AB1E-62ECDE929B8E}" type="sibTrans" cxnId="{448C7334-8531-4918-BC08-E6C322AF2E18}">
      <dgm:prSet/>
      <dgm:spPr/>
      <dgm:t>
        <a:bodyPr/>
        <a:lstStyle/>
        <a:p>
          <a:endParaRPr lang="el-GR"/>
        </a:p>
      </dgm:t>
    </dgm:pt>
    <dgm:pt modelId="{A9CFE356-AC7F-4C36-8A92-9C4D0115A807}" type="pres">
      <dgm:prSet presAssocID="{1CEF51C5-702E-4667-93A0-967D18084854}" presName="diagram" presStyleCnt="0">
        <dgm:presLayoutVars>
          <dgm:chPref val="1"/>
          <dgm:dir/>
          <dgm:animOne val="branch"/>
          <dgm:animLvl val="lvl"/>
          <dgm:resizeHandles val="exact"/>
        </dgm:presLayoutVars>
      </dgm:prSet>
      <dgm:spPr/>
      <dgm:t>
        <a:bodyPr/>
        <a:lstStyle/>
        <a:p>
          <a:endParaRPr lang="el-GR"/>
        </a:p>
      </dgm:t>
    </dgm:pt>
    <dgm:pt modelId="{2BB70DA5-C386-4300-AE2B-068E30EA9445}" type="pres">
      <dgm:prSet presAssocID="{1F62BA27-0345-475B-A93D-8A5B9CECC4B6}" presName="root1" presStyleCnt="0"/>
      <dgm:spPr/>
    </dgm:pt>
    <dgm:pt modelId="{B68EB308-32D7-4C7D-B8F8-B5F8231F6F70}" type="pres">
      <dgm:prSet presAssocID="{1F62BA27-0345-475B-A93D-8A5B9CECC4B6}" presName="LevelOneTextNode" presStyleLbl="node0" presStyleIdx="0" presStyleCnt="1" custScaleY="236729" custLinFactNeighborX="-64215" custLinFactNeighborY="6199">
        <dgm:presLayoutVars>
          <dgm:chPref val="3"/>
        </dgm:presLayoutVars>
      </dgm:prSet>
      <dgm:spPr/>
      <dgm:t>
        <a:bodyPr/>
        <a:lstStyle/>
        <a:p>
          <a:endParaRPr lang="el-GR"/>
        </a:p>
      </dgm:t>
    </dgm:pt>
    <dgm:pt modelId="{35857E0C-9E75-479D-8445-DD9D36D91D55}" type="pres">
      <dgm:prSet presAssocID="{1F62BA27-0345-475B-A93D-8A5B9CECC4B6}" presName="level2hierChild" presStyleCnt="0"/>
      <dgm:spPr/>
    </dgm:pt>
    <dgm:pt modelId="{A0FFABF1-BA77-4B5E-9BDE-E3C638FC9D1B}" type="pres">
      <dgm:prSet presAssocID="{ED61FEC4-B567-47C1-8AFA-47FE2DAD8D68}" presName="conn2-1" presStyleLbl="parChTrans1D2" presStyleIdx="0" presStyleCnt="2"/>
      <dgm:spPr/>
      <dgm:t>
        <a:bodyPr/>
        <a:lstStyle/>
        <a:p>
          <a:endParaRPr lang="el-GR"/>
        </a:p>
      </dgm:t>
    </dgm:pt>
    <dgm:pt modelId="{542B8FF3-2D68-49E4-AE91-C6E5075919B9}" type="pres">
      <dgm:prSet presAssocID="{ED61FEC4-B567-47C1-8AFA-47FE2DAD8D68}" presName="connTx" presStyleLbl="parChTrans1D2" presStyleIdx="0" presStyleCnt="2"/>
      <dgm:spPr/>
      <dgm:t>
        <a:bodyPr/>
        <a:lstStyle/>
        <a:p>
          <a:endParaRPr lang="el-GR"/>
        </a:p>
      </dgm:t>
    </dgm:pt>
    <dgm:pt modelId="{5645EEC7-B1D8-4B28-8835-2974E14CD0F9}" type="pres">
      <dgm:prSet presAssocID="{03E04053-6EB1-4DE3-8D48-5A73578F7736}" presName="root2" presStyleCnt="0"/>
      <dgm:spPr/>
    </dgm:pt>
    <dgm:pt modelId="{1C9D1EF4-42EA-4640-B98B-90583A07BF7C}" type="pres">
      <dgm:prSet presAssocID="{03E04053-6EB1-4DE3-8D48-5A73578F7736}" presName="LevelTwoTextNode" presStyleLbl="node2" presStyleIdx="0" presStyleCnt="2" custScaleY="210099" custLinFactNeighborX="-72136" custLinFactNeighborY="-3256">
        <dgm:presLayoutVars>
          <dgm:chPref val="3"/>
        </dgm:presLayoutVars>
      </dgm:prSet>
      <dgm:spPr/>
      <dgm:t>
        <a:bodyPr/>
        <a:lstStyle/>
        <a:p>
          <a:endParaRPr lang="el-GR"/>
        </a:p>
      </dgm:t>
    </dgm:pt>
    <dgm:pt modelId="{6C351ACA-F102-4A7E-BE97-BD0B18E14145}" type="pres">
      <dgm:prSet presAssocID="{03E04053-6EB1-4DE3-8D48-5A73578F7736}" presName="level3hierChild" presStyleCnt="0"/>
      <dgm:spPr/>
    </dgm:pt>
    <dgm:pt modelId="{9F9AB005-8EC0-4C9B-A72A-422BD9D6F449}" type="pres">
      <dgm:prSet presAssocID="{58A81959-CC1E-4398-89BD-77D6833C2304}" presName="conn2-1" presStyleLbl="parChTrans1D2" presStyleIdx="1" presStyleCnt="2"/>
      <dgm:spPr/>
      <dgm:t>
        <a:bodyPr/>
        <a:lstStyle/>
        <a:p>
          <a:endParaRPr lang="el-GR"/>
        </a:p>
      </dgm:t>
    </dgm:pt>
    <dgm:pt modelId="{1AA9A0AC-024F-4E79-AE25-91ADF5D90E36}" type="pres">
      <dgm:prSet presAssocID="{58A81959-CC1E-4398-89BD-77D6833C2304}" presName="connTx" presStyleLbl="parChTrans1D2" presStyleIdx="1" presStyleCnt="2"/>
      <dgm:spPr/>
      <dgm:t>
        <a:bodyPr/>
        <a:lstStyle/>
        <a:p>
          <a:endParaRPr lang="el-GR"/>
        </a:p>
      </dgm:t>
    </dgm:pt>
    <dgm:pt modelId="{AAED0E41-0879-43B9-AD55-74360EB32742}" type="pres">
      <dgm:prSet presAssocID="{27082137-9940-47C2-8E7A-6C2406044C4B}" presName="root2" presStyleCnt="0"/>
      <dgm:spPr/>
    </dgm:pt>
    <dgm:pt modelId="{EBAA2573-1F5B-40AB-B037-8782E11E65F5}" type="pres">
      <dgm:prSet presAssocID="{27082137-9940-47C2-8E7A-6C2406044C4B}" presName="LevelTwoTextNode" presStyleLbl="node2" presStyleIdx="1" presStyleCnt="2" custScaleX="100000" custScaleY="187362" custLinFactNeighborX="-68661" custLinFactNeighborY="-5907">
        <dgm:presLayoutVars>
          <dgm:chPref val="3"/>
        </dgm:presLayoutVars>
      </dgm:prSet>
      <dgm:spPr/>
      <dgm:t>
        <a:bodyPr/>
        <a:lstStyle/>
        <a:p>
          <a:endParaRPr lang="el-GR"/>
        </a:p>
      </dgm:t>
    </dgm:pt>
    <dgm:pt modelId="{A6605562-F62A-4147-AB86-9BD65C1B2FCA}" type="pres">
      <dgm:prSet presAssocID="{27082137-9940-47C2-8E7A-6C2406044C4B}" presName="level3hierChild" presStyleCnt="0"/>
      <dgm:spPr/>
    </dgm:pt>
  </dgm:ptLst>
  <dgm:cxnLst>
    <dgm:cxn modelId="{BB27AEC6-D6B2-44AC-9BA5-A153E51F84C1}" type="presOf" srcId="{03E04053-6EB1-4DE3-8D48-5A73578F7736}" destId="{1C9D1EF4-42EA-4640-B98B-90583A07BF7C}" srcOrd="0" destOrd="0" presId="urn:microsoft.com/office/officeart/2005/8/layout/hierarchy2"/>
    <dgm:cxn modelId="{8FEF9762-A770-452B-BCFB-425D6100CDF4}" srcId="{1CEF51C5-702E-4667-93A0-967D18084854}" destId="{1F62BA27-0345-475B-A93D-8A5B9CECC4B6}" srcOrd="0" destOrd="0" parTransId="{6FD5109C-377B-4562-AF51-9E3D55964A4F}" sibTransId="{5E43969C-31CB-4344-AA94-2C46DA72BD36}"/>
    <dgm:cxn modelId="{4CE29D61-69D6-45A4-A823-60AEE44B4DE8}" srcId="{1F62BA27-0345-475B-A93D-8A5B9CECC4B6}" destId="{03E04053-6EB1-4DE3-8D48-5A73578F7736}" srcOrd="0" destOrd="0" parTransId="{ED61FEC4-B567-47C1-8AFA-47FE2DAD8D68}" sibTransId="{05566324-3261-42E2-B1F5-85CBEDAB091F}"/>
    <dgm:cxn modelId="{92C03882-1DC2-4375-A068-B20A495DF9F7}" type="presOf" srcId="{58A81959-CC1E-4398-89BD-77D6833C2304}" destId="{1AA9A0AC-024F-4E79-AE25-91ADF5D90E36}" srcOrd="1" destOrd="0" presId="urn:microsoft.com/office/officeart/2005/8/layout/hierarchy2"/>
    <dgm:cxn modelId="{882B2601-E2CA-4811-BCC9-6819F9A8D1BF}" type="presOf" srcId="{1CEF51C5-702E-4667-93A0-967D18084854}" destId="{A9CFE356-AC7F-4C36-8A92-9C4D0115A807}" srcOrd="0" destOrd="0" presId="urn:microsoft.com/office/officeart/2005/8/layout/hierarchy2"/>
    <dgm:cxn modelId="{64B85E43-0ACD-4ADE-AB3F-A589E6789DD4}" type="presOf" srcId="{27082137-9940-47C2-8E7A-6C2406044C4B}" destId="{EBAA2573-1F5B-40AB-B037-8782E11E65F5}" srcOrd="0" destOrd="0" presId="urn:microsoft.com/office/officeart/2005/8/layout/hierarchy2"/>
    <dgm:cxn modelId="{78CF5F22-FE1A-435A-9F75-903FD103D84D}" type="presOf" srcId="{ED61FEC4-B567-47C1-8AFA-47FE2DAD8D68}" destId="{542B8FF3-2D68-49E4-AE91-C6E5075919B9}" srcOrd="1" destOrd="0" presId="urn:microsoft.com/office/officeart/2005/8/layout/hierarchy2"/>
    <dgm:cxn modelId="{52536120-83D2-42B0-A643-57B7377A7264}" type="presOf" srcId="{1F62BA27-0345-475B-A93D-8A5B9CECC4B6}" destId="{B68EB308-32D7-4C7D-B8F8-B5F8231F6F70}" srcOrd="0" destOrd="0" presId="urn:microsoft.com/office/officeart/2005/8/layout/hierarchy2"/>
    <dgm:cxn modelId="{CCE399AD-51F7-4537-9874-1EBF6D34EDEE}" type="presOf" srcId="{ED61FEC4-B567-47C1-8AFA-47FE2DAD8D68}" destId="{A0FFABF1-BA77-4B5E-9BDE-E3C638FC9D1B}" srcOrd="0" destOrd="0" presId="urn:microsoft.com/office/officeart/2005/8/layout/hierarchy2"/>
    <dgm:cxn modelId="{448C7334-8531-4918-BC08-E6C322AF2E18}" srcId="{1F62BA27-0345-475B-A93D-8A5B9CECC4B6}" destId="{27082137-9940-47C2-8E7A-6C2406044C4B}" srcOrd="1" destOrd="0" parTransId="{58A81959-CC1E-4398-89BD-77D6833C2304}" sibTransId="{B229C8E7-7979-434F-AB1E-62ECDE929B8E}"/>
    <dgm:cxn modelId="{7D2B5C36-9CC6-4600-BD0C-4119B6B6F6BC}" type="presOf" srcId="{58A81959-CC1E-4398-89BD-77D6833C2304}" destId="{9F9AB005-8EC0-4C9B-A72A-422BD9D6F449}" srcOrd="0" destOrd="0" presId="urn:microsoft.com/office/officeart/2005/8/layout/hierarchy2"/>
    <dgm:cxn modelId="{04CC52AB-D2CB-483F-BEED-72589BB24B64}" type="presParOf" srcId="{A9CFE356-AC7F-4C36-8A92-9C4D0115A807}" destId="{2BB70DA5-C386-4300-AE2B-068E30EA9445}" srcOrd="0" destOrd="0" presId="urn:microsoft.com/office/officeart/2005/8/layout/hierarchy2"/>
    <dgm:cxn modelId="{A3238CC4-0432-48BD-93D7-60BEB8906C3E}" type="presParOf" srcId="{2BB70DA5-C386-4300-AE2B-068E30EA9445}" destId="{B68EB308-32D7-4C7D-B8F8-B5F8231F6F70}" srcOrd="0" destOrd="0" presId="urn:microsoft.com/office/officeart/2005/8/layout/hierarchy2"/>
    <dgm:cxn modelId="{BBC949DD-45B2-4685-9CC4-F18DA8B42033}" type="presParOf" srcId="{2BB70DA5-C386-4300-AE2B-068E30EA9445}" destId="{35857E0C-9E75-479D-8445-DD9D36D91D55}" srcOrd="1" destOrd="0" presId="urn:microsoft.com/office/officeart/2005/8/layout/hierarchy2"/>
    <dgm:cxn modelId="{3C76CD8E-6E0D-4A40-9484-FE2C9B3564E7}" type="presParOf" srcId="{35857E0C-9E75-479D-8445-DD9D36D91D55}" destId="{A0FFABF1-BA77-4B5E-9BDE-E3C638FC9D1B}" srcOrd="0" destOrd="0" presId="urn:microsoft.com/office/officeart/2005/8/layout/hierarchy2"/>
    <dgm:cxn modelId="{5632B398-914A-4C45-BF3C-6D48BA3D3D14}" type="presParOf" srcId="{A0FFABF1-BA77-4B5E-9BDE-E3C638FC9D1B}" destId="{542B8FF3-2D68-49E4-AE91-C6E5075919B9}" srcOrd="0" destOrd="0" presId="urn:microsoft.com/office/officeart/2005/8/layout/hierarchy2"/>
    <dgm:cxn modelId="{E9DCE001-DC33-48F7-863E-912AF4F2BFF2}" type="presParOf" srcId="{35857E0C-9E75-479D-8445-DD9D36D91D55}" destId="{5645EEC7-B1D8-4B28-8835-2974E14CD0F9}" srcOrd="1" destOrd="0" presId="urn:microsoft.com/office/officeart/2005/8/layout/hierarchy2"/>
    <dgm:cxn modelId="{DF33F457-8588-4FA6-8244-4D7BF715CF88}" type="presParOf" srcId="{5645EEC7-B1D8-4B28-8835-2974E14CD0F9}" destId="{1C9D1EF4-42EA-4640-B98B-90583A07BF7C}" srcOrd="0" destOrd="0" presId="urn:microsoft.com/office/officeart/2005/8/layout/hierarchy2"/>
    <dgm:cxn modelId="{053660ED-3BF5-4FF3-AEE1-FE4D087C3362}" type="presParOf" srcId="{5645EEC7-B1D8-4B28-8835-2974E14CD0F9}" destId="{6C351ACA-F102-4A7E-BE97-BD0B18E14145}" srcOrd="1" destOrd="0" presId="urn:microsoft.com/office/officeart/2005/8/layout/hierarchy2"/>
    <dgm:cxn modelId="{4E0DF5E2-0E31-476E-A0DB-9B7DF80ABB9D}" type="presParOf" srcId="{35857E0C-9E75-479D-8445-DD9D36D91D55}" destId="{9F9AB005-8EC0-4C9B-A72A-422BD9D6F449}" srcOrd="2" destOrd="0" presId="urn:microsoft.com/office/officeart/2005/8/layout/hierarchy2"/>
    <dgm:cxn modelId="{1050E371-A544-4D07-8DFC-2D3DDF445EB9}" type="presParOf" srcId="{9F9AB005-8EC0-4C9B-A72A-422BD9D6F449}" destId="{1AA9A0AC-024F-4E79-AE25-91ADF5D90E36}" srcOrd="0" destOrd="0" presId="urn:microsoft.com/office/officeart/2005/8/layout/hierarchy2"/>
    <dgm:cxn modelId="{CDC24998-1575-4C99-A4B8-5077CEF4FB00}" type="presParOf" srcId="{35857E0C-9E75-479D-8445-DD9D36D91D55}" destId="{AAED0E41-0879-43B9-AD55-74360EB32742}" srcOrd="3" destOrd="0" presId="urn:microsoft.com/office/officeart/2005/8/layout/hierarchy2"/>
    <dgm:cxn modelId="{DA60B3A0-DC2B-4323-92E1-9915A47C8B22}" type="presParOf" srcId="{AAED0E41-0879-43B9-AD55-74360EB32742}" destId="{EBAA2573-1F5B-40AB-B037-8782E11E65F5}" srcOrd="0" destOrd="0" presId="urn:microsoft.com/office/officeart/2005/8/layout/hierarchy2"/>
    <dgm:cxn modelId="{7A780E70-26A4-49E0-9C8C-D86F674040B4}" type="presParOf" srcId="{AAED0E41-0879-43B9-AD55-74360EB32742}" destId="{A6605562-F62A-4147-AB86-9BD65C1B2FCA}" srcOrd="1" destOrd="0" presId="urn:microsoft.com/office/officeart/2005/8/layout/hierarchy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7DFC9C3-219E-4183-ABB9-E22CE04E0AA6}">
      <dsp:nvSpPr>
        <dsp:cNvPr id="0" name=""/>
        <dsp:cNvSpPr/>
      </dsp:nvSpPr>
      <dsp:spPr>
        <a:xfrm rot="16200000">
          <a:off x="754911" y="-102529"/>
          <a:ext cx="1350971" cy="2098758"/>
        </a:xfrm>
        <a:prstGeom prst="downArrow">
          <a:avLst>
            <a:gd name="adj1" fmla="val 50000"/>
            <a:gd name="adj2" fmla="val 35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HUMAN</a:t>
          </a:r>
          <a:endParaRPr lang="el-GR" sz="1700" kern="1200" dirty="0"/>
        </a:p>
      </dsp:txBody>
      <dsp:txXfrm rot="16200000">
        <a:off x="754911" y="-102529"/>
        <a:ext cx="1350971" cy="2098758"/>
      </dsp:txXfrm>
    </dsp:sp>
    <dsp:sp modelId="{6DAB2B21-5E24-42E4-8181-DE931EC8B609}">
      <dsp:nvSpPr>
        <dsp:cNvPr id="0" name=""/>
        <dsp:cNvSpPr/>
      </dsp:nvSpPr>
      <dsp:spPr>
        <a:xfrm rot="5400000">
          <a:off x="6177040" y="-114285"/>
          <a:ext cx="1350891" cy="1970125"/>
        </a:xfrm>
        <a:prstGeom prst="downArrow">
          <a:avLst>
            <a:gd name="adj1" fmla="val 50000"/>
            <a:gd name="adj2" fmla="val 35000"/>
          </a:avLst>
        </a:prstGeom>
        <a:solidFill>
          <a:schemeClr val="lt1">
            <a:hueOff val="0"/>
            <a:satOff val="0"/>
            <a:lumOff val="0"/>
            <a:alphaOff val="0"/>
          </a:schemeClr>
        </a:solidFill>
        <a:ln w="55000" cap="flat" cmpd="thickThin"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US" sz="1700" kern="1200" dirty="0" smtClean="0"/>
            <a:t>SITUATION</a:t>
          </a:r>
          <a:endParaRPr lang="el-GR" sz="1700" kern="1200" dirty="0"/>
        </a:p>
      </dsp:txBody>
      <dsp:txXfrm rot="5400000">
        <a:off x="6177040" y="-114285"/>
        <a:ext cx="1350891" cy="1970125"/>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2C4C7FF-1DE7-4C21-BDC5-51576A11228F}">
      <dsp:nvSpPr>
        <dsp:cNvPr id="0" name=""/>
        <dsp:cNvSpPr/>
      </dsp:nvSpPr>
      <dsp:spPr>
        <a:xfrm>
          <a:off x="29" y="96234"/>
          <a:ext cx="2848570" cy="3744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Acute Stress</a:t>
          </a:r>
        </a:p>
      </dsp:txBody>
      <dsp:txXfrm>
        <a:off x="29" y="96234"/>
        <a:ext cx="2848570" cy="374400"/>
      </dsp:txXfrm>
    </dsp:sp>
    <dsp:sp modelId="{DDBAAF7C-14EC-4C2B-B9A7-D76C0B80D2A1}">
      <dsp:nvSpPr>
        <dsp:cNvPr id="0" name=""/>
        <dsp:cNvSpPr/>
      </dsp:nvSpPr>
      <dsp:spPr>
        <a:xfrm>
          <a:off x="29" y="470634"/>
          <a:ext cx="2848570" cy="349713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Stressors occur for a short period of time.</a:t>
          </a:r>
          <a:endParaRPr lang="el-GR" sz="1300" kern="1200" dirty="0"/>
        </a:p>
        <a:p>
          <a:pPr marL="114300" lvl="1" indent="-114300" algn="l" defTabSz="577850">
            <a:lnSpc>
              <a:spcPct val="90000"/>
            </a:lnSpc>
            <a:spcBef>
              <a:spcPct val="0"/>
            </a:spcBef>
            <a:spcAft>
              <a:spcPct val="15000"/>
            </a:spcAft>
            <a:buChar char="••"/>
          </a:pPr>
          <a:r>
            <a:rPr lang="en-US" sz="1300" kern="1200" dirty="0" smtClean="0"/>
            <a:t>The individual is able to resolve the stressful situation and return to normal mental and psychological state.</a:t>
          </a:r>
          <a:endParaRPr lang="el-GR" sz="1300" kern="1200" dirty="0"/>
        </a:p>
        <a:p>
          <a:pPr marL="114300" lvl="1" indent="-114300" algn="l" defTabSz="577850">
            <a:lnSpc>
              <a:spcPct val="90000"/>
            </a:lnSpc>
            <a:spcBef>
              <a:spcPct val="0"/>
            </a:spcBef>
            <a:spcAft>
              <a:spcPct val="15000"/>
            </a:spcAft>
            <a:buChar char="••"/>
          </a:pPr>
          <a:r>
            <a:rPr lang="en-US" sz="1300" kern="1200" dirty="0" smtClean="0"/>
            <a:t>Symptoms</a:t>
          </a:r>
          <a:endParaRPr lang="el-GR" sz="1300" kern="1200" dirty="0"/>
        </a:p>
        <a:p>
          <a:pPr marL="114300" lvl="1" indent="-114300" algn="l" defTabSz="577850">
            <a:lnSpc>
              <a:spcPct val="90000"/>
            </a:lnSpc>
            <a:spcBef>
              <a:spcPct val="0"/>
            </a:spcBef>
            <a:spcAft>
              <a:spcPct val="15000"/>
            </a:spcAft>
            <a:buChar char="••"/>
          </a:pPr>
          <a:r>
            <a:rPr lang="en-US" sz="1300" kern="1200" dirty="0" smtClean="0"/>
            <a:t>Sweaty Palms</a:t>
          </a:r>
          <a:endParaRPr lang="el-GR" sz="1300" kern="1200" dirty="0"/>
        </a:p>
        <a:p>
          <a:pPr marL="114300" lvl="1" indent="-114300" algn="l" defTabSz="577850">
            <a:lnSpc>
              <a:spcPct val="90000"/>
            </a:lnSpc>
            <a:spcBef>
              <a:spcPct val="0"/>
            </a:spcBef>
            <a:spcAft>
              <a:spcPct val="15000"/>
            </a:spcAft>
            <a:buChar char="••"/>
          </a:pPr>
          <a:r>
            <a:rPr lang="en-US" sz="1300" kern="1200" dirty="0" smtClean="0"/>
            <a:t>Increased heart rate.</a:t>
          </a:r>
          <a:endParaRPr lang="el-GR" sz="1300" kern="1200" dirty="0"/>
        </a:p>
        <a:p>
          <a:pPr marL="114300" lvl="1" indent="-114300" algn="l" defTabSz="577850">
            <a:lnSpc>
              <a:spcPct val="90000"/>
            </a:lnSpc>
            <a:spcBef>
              <a:spcPct val="0"/>
            </a:spcBef>
            <a:spcAft>
              <a:spcPct val="15000"/>
            </a:spcAft>
            <a:buChar char="••"/>
          </a:pPr>
          <a:r>
            <a:rPr lang="en-US" sz="1300" kern="1200" dirty="0" smtClean="0"/>
            <a:t>Trembling</a:t>
          </a:r>
          <a:endParaRPr lang="el-GR" sz="1300" kern="1200" dirty="0"/>
        </a:p>
        <a:p>
          <a:pPr marL="114300" lvl="1" indent="-114300" algn="l" defTabSz="577850">
            <a:lnSpc>
              <a:spcPct val="90000"/>
            </a:lnSpc>
            <a:spcBef>
              <a:spcPct val="0"/>
            </a:spcBef>
            <a:spcAft>
              <a:spcPct val="15000"/>
            </a:spcAft>
            <a:buChar char="••"/>
          </a:pPr>
          <a:r>
            <a:rPr lang="en-US" sz="1300" kern="1200" dirty="0" smtClean="0"/>
            <a:t>Shortness of breath.</a:t>
          </a:r>
          <a:endParaRPr lang="el-GR" sz="1300" kern="1200" dirty="0"/>
        </a:p>
        <a:p>
          <a:pPr marL="114300" lvl="1" indent="-114300" algn="l" defTabSz="577850">
            <a:lnSpc>
              <a:spcPct val="90000"/>
            </a:lnSpc>
            <a:spcBef>
              <a:spcPct val="0"/>
            </a:spcBef>
            <a:spcAft>
              <a:spcPct val="15000"/>
            </a:spcAft>
            <a:buChar char="••"/>
          </a:pPr>
          <a:r>
            <a:rPr lang="en-US" sz="1300" kern="1200" dirty="0" smtClean="0"/>
            <a:t>Gastrointestinal distress.</a:t>
          </a:r>
          <a:endParaRPr lang="el-GR" sz="1300" kern="1200" dirty="0"/>
        </a:p>
        <a:p>
          <a:pPr marL="114300" lvl="1" indent="-114300" algn="l" defTabSz="577850">
            <a:lnSpc>
              <a:spcPct val="90000"/>
            </a:lnSpc>
            <a:spcBef>
              <a:spcPct val="0"/>
            </a:spcBef>
            <a:spcAft>
              <a:spcPct val="15000"/>
            </a:spcAft>
            <a:buChar char="••"/>
          </a:pPr>
          <a:r>
            <a:rPr lang="en-US" sz="1300" kern="1200" dirty="0" smtClean="0"/>
            <a:t>Muscle Tension. </a:t>
          </a:r>
          <a:endParaRPr lang="el-GR" sz="1300" kern="1200" dirty="0"/>
        </a:p>
      </dsp:txBody>
      <dsp:txXfrm>
        <a:off x="29" y="470634"/>
        <a:ext cx="2848570" cy="3497130"/>
      </dsp:txXfrm>
    </dsp:sp>
    <dsp:sp modelId="{F356D83D-6263-4DCC-8251-08BA1D51B7F3}">
      <dsp:nvSpPr>
        <dsp:cNvPr id="0" name=""/>
        <dsp:cNvSpPr/>
      </dsp:nvSpPr>
      <dsp:spPr>
        <a:xfrm>
          <a:off x="3247399" y="96234"/>
          <a:ext cx="2848570" cy="374400"/>
        </a:xfrm>
        <a:prstGeom prst="rect">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92456" tIns="52832" rIns="92456" bIns="52832" numCol="1" spcCol="1270" anchor="ctr" anchorCtr="0">
          <a:noAutofit/>
        </a:bodyPr>
        <a:lstStyle/>
        <a:p>
          <a:pPr lvl="0" algn="ctr" defTabSz="577850">
            <a:lnSpc>
              <a:spcPct val="90000"/>
            </a:lnSpc>
            <a:spcBef>
              <a:spcPct val="0"/>
            </a:spcBef>
            <a:spcAft>
              <a:spcPct val="35000"/>
            </a:spcAft>
          </a:pPr>
          <a:r>
            <a:rPr lang="en-US" sz="1300" kern="1200" dirty="0" smtClean="0"/>
            <a:t>Chronic Stress</a:t>
          </a:r>
        </a:p>
      </dsp:txBody>
      <dsp:txXfrm>
        <a:off x="3247399" y="96234"/>
        <a:ext cx="2848570" cy="374400"/>
      </dsp:txXfrm>
    </dsp:sp>
    <dsp:sp modelId="{3A56B050-48A3-400F-9112-2F81D15A344E}">
      <dsp:nvSpPr>
        <dsp:cNvPr id="0" name=""/>
        <dsp:cNvSpPr/>
      </dsp:nvSpPr>
      <dsp:spPr>
        <a:xfrm>
          <a:off x="3247399" y="470634"/>
          <a:ext cx="2848570" cy="3497130"/>
        </a:xfrm>
        <a:prstGeom prst="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69342" tIns="69342" rIns="92456" bIns="104013"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Caused by constant stream of demands, risks, pressures, for a long period of time.</a:t>
          </a:r>
          <a:endParaRPr lang="el-GR" sz="1300" kern="1200" dirty="0"/>
        </a:p>
        <a:p>
          <a:pPr marL="114300" lvl="1" indent="-114300" algn="l" defTabSz="577850">
            <a:lnSpc>
              <a:spcPct val="90000"/>
            </a:lnSpc>
            <a:spcBef>
              <a:spcPct val="0"/>
            </a:spcBef>
            <a:spcAft>
              <a:spcPct val="15000"/>
            </a:spcAft>
            <a:buChar char="••"/>
          </a:pPr>
          <a:r>
            <a:rPr lang="en-US" sz="1300" kern="1200" dirty="0" smtClean="0"/>
            <a:t>Drains mental and physical resources.</a:t>
          </a:r>
          <a:endParaRPr lang="el-GR" sz="1300" kern="1200" dirty="0"/>
        </a:p>
        <a:p>
          <a:pPr marL="114300" lvl="1" indent="-114300" algn="l" defTabSz="577850">
            <a:lnSpc>
              <a:spcPct val="90000"/>
            </a:lnSpc>
            <a:spcBef>
              <a:spcPct val="0"/>
            </a:spcBef>
            <a:spcAft>
              <a:spcPct val="15000"/>
            </a:spcAft>
            <a:buChar char="••"/>
          </a:pPr>
          <a:r>
            <a:rPr lang="en-US" sz="1300" kern="1200" dirty="0" smtClean="0"/>
            <a:t>Sense of hopelessness</a:t>
          </a:r>
          <a:endParaRPr lang="el-GR" sz="1300" kern="1200" dirty="0"/>
        </a:p>
        <a:p>
          <a:pPr marL="114300" lvl="1" indent="-114300" algn="l" defTabSz="577850">
            <a:lnSpc>
              <a:spcPct val="90000"/>
            </a:lnSpc>
            <a:spcBef>
              <a:spcPct val="0"/>
            </a:spcBef>
            <a:spcAft>
              <a:spcPct val="15000"/>
            </a:spcAft>
            <a:buChar char="••"/>
          </a:pPr>
          <a:r>
            <a:rPr lang="en-US" sz="1300" kern="1200" dirty="0" smtClean="0"/>
            <a:t>Inability to cope.</a:t>
          </a:r>
          <a:endParaRPr lang="el-GR" sz="1300" kern="1200" dirty="0"/>
        </a:p>
        <a:p>
          <a:pPr marL="114300" lvl="1" indent="-114300" algn="l" defTabSz="577850">
            <a:lnSpc>
              <a:spcPct val="90000"/>
            </a:lnSpc>
            <a:spcBef>
              <a:spcPct val="0"/>
            </a:spcBef>
            <a:spcAft>
              <a:spcPct val="15000"/>
            </a:spcAft>
            <a:buChar char="••"/>
          </a:pPr>
          <a:r>
            <a:rPr lang="en-US" sz="1300" kern="1200" dirty="0" smtClean="0"/>
            <a:t>Increased risk of cardiovascular diseases.</a:t>
          </a:r>
          <a:endParaRPr lang="el-GR" sz="1300" kern="1200" dirty="0"/>
        </a:p>
        <a:p>
          <a:pPr marL="114300" lvl="1" indent="-114300" algn="l" defTabSz="577850">
            <a:lnSpc>
              <a:spcPct val="90000"/>
            </a:lnSpc>
            <a:spcBef>
              <a:spcPct val="0"/>
            </a:spcBef>
            <a:spcAft>
              <a:spcPct val="15000"/>
            </a:spcAft>
            <a:buChar char="••"/>
          </a:pPr>
          <a:r>
            <a:rPr lang="en-US" sz="1300" kern="1200" dirty="0" smtClean="0"/>
            <a:t>Gastrointestinal problems.</a:t>
          </a:r>
          <a:endParaRPr lang="el-GR" sz="1300" kern="1200" dirty="0"/>
        </a:p>
        <a:p>
          <a:pPr marL="114300" lvl="1" indent="-114300" algn="l" defTabSz="577850">
            <a:lnSpc>
              <a:spcPct val="90000"/>
            </a:lnSpc>
            <a:spcBef>
              <a:spcPct val="0"/>
            </a:spcBef>
            <a:spcAft>
              <a:spcPct val="15000"/>
            </a:spcAft>
            <a:buChar char="••"/>
          </a:pPr>
          <a:r>
            <a:rPr lang="en-US" sz="1300" kern="1200" dirty="0" smtClean="0"/>
            <a:t>Sleep disorders.</a:t>
          </a:r>
          <a:endParaRPr lang="el-GR" sz="1300" kern="1200" dirty="0"/>
        </a:p>
        <a:p>
          <a:pPr marL="114300" lvl="1" indent="-114300" algn="l" defTabSz="577850">
            <a:lnSpc>
              <a:spcPct val="90000"/>
            </a:lnSpc>
            <a:spcBef>
              <a:spcPct val="0"/>
            </a:spcBef>
            <a:spcAft>
              <a:spcPct val="15000"/>
            </a:spcAft>
            <a:buChar char="••"/>
          </a:pPr>
          <a:r>
            <a:rPr lang="en-US" sz="1300" kern="1200" dirty="0" smtClean="0"/>
            <a:t>Stroke.</a:t>
          </a:r>
          <a:endParaRPr lang="el-GR" sz="1300" kern="1200" dirty="0"/>
        </a:p>
        <a:p>
          <a:pPr marL="114300" lvl="1" indent="-114300" algn="l" defTabSz="577850">
            <a:lnSpc>
              <a:spcPct val="90000"/>
            </a:lnSpc>
            <a:spcBef>
              <a:spcPct val="0"/>
            </a:spcBef>
            <a:spcAft>
              <a:spcPct val="15000"/>
            </a:spcAft>
            <a:buChar char="••"/>
          </a:pPr>
          <a:r>
            <a:rPr lang="en-US" sz="1300" kern="1200" dirty="0" smtClean="0"/>
            <a:t>Suicide.</a:t>
          </a:r>
          <a:endParaRPr lang="el-GR" sz="1300" kern="1200" dirty="0"/>
        </a:p>
      </dsp:txBody>
      <dsp:txXfrm>
        <a:off x="3247399" y="470634"/>
        <a:ext cx="2848570" cy="349713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5BBB84F-22BB-4350-9E44-965A8D0EEC4D}">
      <dsp:nvSpPr>
        <dsp:cNvPr id="0" name=""/>
        <dsp:cNvSpPr/>
      </dsp:nvSpPr>
      <dsp:spPr>
        <a:xfrm rot="21300000">
          <a:off x="25254" y="1794666"/>
          <a:ext cx="8179091" cy="936629"/>
        </a:xfrm>
        <a:prstGeom prst="mathMinus">
          <a:avLst/>
        </a:prstGeom>
        <a:solidFill>
          <a:schemeClr val="accent2">
            <a:tint val="60000"/>
            <a:hueOff val="0"/>
            <a:satOff val="0"/>
            <a:lumOff val="0"/>
            <a:alphaOff val="0"/>
          </a:schemeClr>
        </a:solidFill>
        <a:ln>
          <a:noFill/>
        </a:ln>
        <a:effectLst>
          <a:outerShdw blurRad="63500" dist="38100" dir="5400000" rotWithShape="0">
            <a:srgbClr val="000000">
              <a:alpha val="45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 modelId="{D903C7C7-69BB-4E76-8D0F-2148169CF3E0}">
      <dsp:nvSpPr>
        <dsp:cNvPr id="0" name=""/>
        <dsp:cNvSpPr/>
      </dsp:nvSpPr>
      <dsp:spPr>
        <a:xfrm>
          <a:off x="987552" y="226298"/>
          <a:ext cx="2468880" cy="1810384"/>
        </a:xfrm>
        <a:prstGeom prst="downArrow">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7FD62C9-C6AA-4F94-8592-7FF0B891676D}">
      <dsp:nvSpPr>
        <dsp:cNvPr id="0" name=""/>
        <dsp:cNvSpPr/>
      </dsp:nvSpPr>
      <dsp:spPr>
        <a:xfrm>
          <a:off x="4361687" y="0"/>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Chronic Stress</a:t>
          </a:r>
        </a:p>
        <a:p>
          <a:pPr lvl="0" algn="ctr" defTabSz="889000">
            <a:lnSpc>
              <a:spcPct val="90000"/>
            </a:lnSpc>
            <a:spcBef>
              <a:spcPct val="0"/>
            </a:spcBef>
            <a:spcAft>
              <a:spcPct val="35000"/>
            </a:spcAft>
          </a:pPr>
          <a:r>
            <a:rPr lang="en-US" sz="2000" kern="1200" dirty="0" smtClean="0"/>
            <a:t>Hard to manage. Very dangerous.</a:t>
          </a:r>
          <a:endParaRPr lang="el-GR" sz="2000" kern="1200" dirty="0"/>
        </a:p>
      </dsp:txBody>
      <dsp:txXfrm>
        <a:off x="4361687" y="0"/>
        <a:ext cx="2633472" cy="1900904"/>
      </dsp:txXfrm>
    </dsp:sp>
    <dsp:sp modelId="{1E113FD0-718A-440A-A1AF-E240BAFE67AF}">
      <dsp:nvSpPr>
        <dsp:cNvPr id="0" name=""/>
        <dsp:cNvSpPr/>
      </dsp:nvSpPr>
      <dsp:spPr>
        <a:xfrm>
          <a:off x="4773168" y="2489279"/>
          <a:ext cx="2468880" cy="1810384"/>
        </a:xfrm>
        <a:prstGeom prst="upArrow">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B3B46FD-6752-4DD0-B40D-3EF41AA574A3}">
      <dsp:nvSpPr>
        <dsp:cNvPr id="0" name=""/>
        <dsp:cNvSpPr/>
      </dsp:nvSpPr>
      <dsp:spPr>
        <a:xfrm>
          <a:off x="1234440" y="2625057"/>
          <a:ext cx="2633472" cy="190090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smtClean="0"/>
            <a:t>Acute Stress</a:t>
          </a:r>
        </a:p>
        <a:p>
          <a:pPr lvl="0" algn="ctr" defTabSz="889000">
            <a:lnSpc>
              <a:spcPct val="90000"/>
            </a:lnSpc>
            <a:spcBef>
              <a:spcPct val="0"/>
            </a:spcBef>
            <a:spcAft>
              <a:spcPct val="35000"/>
            </a:spcAft>
          </a:pPr>
          <a:r>
            <a:rPr lang="en-US" sz="2000" kern="1200" smtClean="0"/>
            <a:t>Manageable at the time or soon after the stressor.</a:t>
          </a:r>
          <a:endParaRPr lang="el-GR" sz="2000" kern="1200" dirty="0"/>
        </a:p>
      </dsp:txBody>
      <dsp:txXfrm>
        <a:off x="1234440" y="2625057"/>
        <a:ext cx="2633472" cy="1900904"/>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81A9EEF-1825-4F2B-84D8-F4D073265C59}">
      <dsp:nvSpPr>
        <dsp:cNvPr id="0" name=""/>
        <dsp:cNvSpPr/>
      </dsp:nvSpPr>
      <dsp:spPr>
        <a:xfrm rot="2734472">
          <a:off x="1139546" y="84602"/>
          <a:ext cx="2902506" cy="3031194"/>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85EE9F-9E7F-449A-9005-3F86AC67E7C1}">
      <dsp:nvSpPr>
        <dsp:cNvPr id="0" name=""/>
        <dsp:cNvSpPr/>
      </dsp:nvSpPr>
      <dsp:spPr>
        <a:xfrm>
          <a:off x="1380991" y="827546"/>
          <a:ext cx="935425" cy="30160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Low Strain</a:t>
          </a:r>
          <a:endParaRPr lang="el-GR" sz="1000" kern="1200" dirty="0"/>
        </a:p>
      </dsp:txBody>
      <dsp:txXfrm>
        <a:off x="1380991" y="827546"/>
        <a:ext cx="935425" cy="301605"/>
      </dsp:txXfrm>
    </dsp:sp>
    <dsp:sp modelId="{44387DB3-FFC8-4C41-B1C1-0B92422C444E}">
      <dsp:nvSpPr>
        <dsp:cNvPr id="0" name=""/>
        <dsp:cNvSpPr/>
      </dsp:nvSpPr>
      <dsp:spPr>
        <a:xfrm>
          <a:off x="2861893" y="845392"/>
          <a:ext cx="935425" cy="301605"/>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Active</a:t>
          </a:r>
          <a:endParaRPr lang="el-GR" sz="1000" kern="1200" dirty="0"/>
        </a:p>
      </dsp:txBody>
      <dsp:txXfrm>
        <a:off x="2861893" y="845392"/>
        <a:ext cx="935425" cy="301605"/>
      </dsp:txXfrm>
    </dsp:sp>
    <dsp:sp modelId="{E818173B-6BB3-4293-B2AC-436E827061F7}">
      <dsp:nvSpPr>
        <dsp:cNvPr id="0" name=""/>
        <dsp:cNvSpPr/>
      </dsp:nvSpPr>
      <dsp:spPr>
        <a:xfrm>
          <a:off x="1380991" y="1873245"/>
          <a:ext cx="935425" cy="335632"/>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Passive</a:t>
          </a:r>
          <a:endParaRPr lang="el-GR" sz="1000" kern="1200" dirty="0"/>
        </a:p>
      </dsp:txBody>
      <dsp:txXfrm>
        <a:off x="1380991" y="1873245"/>
        <a:ext cx="935425" cy="335632"/>
      </dsp:txXfrm>
    </dsp:sp>
    <dsp:sp modelId="{D9D24D2B-DDF4-48C4-B06C-8AB77743ECA1}">
      <dsp:nvSpPr>
        <dsp:cNvPr id="0" name=""/>
        <dsp:cNvSpPr/>
      </dsp:nvSpPr>
      <dsp:spPr>
        <a:xfrm>
          <a:off x="2861893" y="1884248"/>
          <a:ext cx="935425" cy="313626"/>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US" sz="1000" kern="1200" dirty="0" smtClean="0"/>
            <a:t>High Strain</a:t>
          </a:r>
          <a:endParaRPr lang="el-GR" sz="1000" kern="1200" dirty="0"/>
        </a:p>
      </dsp:txBody>
      <dsp:txXfrm>
        <a:off x="2861893" y="1884248"/>
        <a:ext cx="935425" cy="313626"/>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2DE0AB-B8B8-4347-943E-2884A05CA978}" type="datetimeFigureOut">
              <a:rPr lang="el-GR" smtClean="0"/>
              <a:pPr/>
              <a:t>26/2/2018</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6C9419-8D47-4486-B00B-04E53ABC5906}"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2/26/2018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2/26/2018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2/26/2018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2/26/2018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Stress</a:t>
            </a:r>
            <a:r>
              <a:rPr lang="el-GR" dirty="0" smtClean="0"/>
              <a:t> </a:t>
            </a:r>
            <a:r>
              <a:rPr lang="en-US" dirty="0" smtClean="0"/>
              <a:t>in ATC</a:t>
            </a:r>
            <a:endParaRPr lang="el-GR" dirty="0"/>
          </a:p>
        </p:txBody>
      </p:sp>
      <p:sp>
        <p:nvSpPr>
          <p:cNvPr id="3" name="Subtitle 2"/>
          <p:cNvSpPr>
            <a:spLocks noGrp="1"/>
          </p:cNvSpPr>
          <p:nvPr>
            <p:ph type="subTitle" idx="1"/>
          </p:nvPr>
        </p:nvSpPr>
        <p:spPr/>
        <p:txBody>
          <a:bodyPr>
            <a:normAutofit fontScale="47500" lnSpcReduction="20000"/>
          </a:bodyPr>
          <a:lstStyle/>
          <a:p>
            <a:r>
              <a:rPr lang="en-US" dirty="0" smtClean="0"/>
              <a:t>Nicosia Area Control Center</a:t>
            </a:r>
          </a:p>
          <a:p>
            <a:r>
              <a:rPr lang="en-US" dirty="0" smtClean="0"/>
              <a:t>E. Symeonides</a:t>
            </a:r>
          </a:p>
          <a:p>
            <a:r>
              <a:rPr lang="en-US" dirty="0" smtClean="0"/>
              <a:t> Air Traffic Control Officer</a:t>
            </a:r>
          </a:p>
          <a:p>
            <a:r>
              <a:rPr lang="en-US" dirty="0" smtClean="0"/>
              <a:t>Safety Assessment Specialist</a:t>
            </a:r>
          </a:p>
          <a:p>
            <a:r>
              <a:rPr lang="en-US" dirty="0" smtClean="0"/>
              <a:t>Apr 2017</a:t>
            </a:r>
            <a:endParaRPr lang="el-GR"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wipe(down)">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r>
              <a:rPr lang="en-US" dirty="0" smtClean="0"/>
              <a:t>Physical (external)</a:t>
            </a:r>
          </a:p>
          <a:p>
            <a:pPr>
              <a:buFont typeface="Wingdings" pitchFamily="2" charset="2"/>
              <a:buChar char="q"/>
            </a:pPr>
            <a:r>
              <a:rPr lang="en-US" dirty="0" smtClean="0"/>
              <a:t>Noise</a:t>
            </a:r>
          </a:p>
          <a:p>
            <a:pPr>
              <a:buFont typeface="Wingdings" pitchFamily="2" charset="2"/>
              <a:buChar char="q"/>
            </a:pPr>
            <a:r>
              <a:rPr lang="en-US" dirty="0" smtClean="0"/>
              <a:t>Pollution</a:t>
            </a:r>
          </a:p>
          <a:p>
            <a:pPr>
              <a:buFont typeface="Wingdings" pitchFamily="2" charset="2"/>
              <a:buChar char="q"/>
            </a:pPr>
            <a:r>
              <a:rPr lang="en-US" dirty="0" smtClean="0"/>
              <a:t>Overcrowding</a:t>
            </a:r>
          </a:p>
          <a:p>
            <a:pPr>
              <a:buFont typeface="Wingdings" pitchFamily="2" charset="2"/>
              <a:buChar char="q"/>
            </a:pPr>
            <a:r>
              <a:rPr lang="en-US" dirty="0" smtClean="0"/>
              <a:t>Excess weather conditions</a:t>
            </a:r>
          </a:p>
          <a:p>
            <a:pPr>
              <a:buFont typeface="Wingdings" pitchFamily="2" charset="2"/>
              <a:buChar char="q"/>
            </a:pPr>
            <a:r>
              <a:rPr lang="en-US" dirty="0" smtClean="0"/>
              <a:t>Time pressure</a:t>
            </a:r>
          </a:p>
          <a:p>
            <a:pPr>
              <a:buFont typeface="Wingdings" pitchFamily="2" charset="2"/>
              <a:buChar char="q"/>
            </a:pPr>
            <a:r>
              <a:rPr lang="en-US" dirty="0" smtClean="0"/>
              <a:t>Performance standards</a:t>
            </a:r>
          </a:p>
          <a:p>
            <a:pPr>
              <a:buFont typeface="Wingdings" pitchFamily="2" charset="2"/>
              <a:buChar char="q"/>
            </a:pPr>
            <a:endParaRPr lang="en-US" dirty="0" smtClean="0"/>
          </a:p>
          <a:p>
            <a:r>
              <a:rPr lang="en-US" dirty="0" smtClean="0"/>
              <a:t>Physical (internal)</a:t>
            </a:r>
          </a:p>
          <a:p>
            <a:pPr>
              <a:buFont typeface="Wingdings" pitchFamily="2" charset="2"/>
              <a:buChar char="q"/>
            </a:pPr>
            <a:r>
              <a:rPr lang="en-US" dirty="0" smtClean="0"/>
              <a:t>Pain</a:t>
            </a:r>
          </a:p>
          <a:p>
            <a:pPr>
              <a:buFont typeface="Wingdings" pitchFamily="2" charset="2"/>
              <a:buChar char="q"/>
            </a:pPr>
            <a:r>
              <a:rPr lang="en-US" dirty="0" smtClean="0"/>
              <a:t>Hunger</a:t>
            </a:r>
          </a:p>
          <a:p>
            <a:pPr>
              <a:buFont typeface="Wingdings" pitchFamily="2" charset="2"/>
              <a:buChar char="q"/>
            </a:pPr>
            <a:r>
              <a:rPr lang="en-US" dirty="0" smtClean="0"/>
              <a:t>Lack of sleep</a:t>
            </a:r>
          </a:p>
          <a:p>
            <a:pPr>
              <a:buFont typeface="Wingdings" pitchFamily="2" charset="2"/>
              <a:buChar char="q"/>
            </a:pPr>
            <a:r>
              <a:rPr lang="en-US" dirty="0" smtClean="0"/>
              <a:t>Exhaustion</a:t>
            </a:r>
          </a:p>
          <a:p>
            <a:pPr>
              <a:buFont typeface="Wingdings" pitchFamily="2" charset="2"/>
              <a:buChar char="q"/>
            </a:pPr>
            <a:r>
              <a:rPr lang="en-US" dirty="0" smtClean="0"/>
              <a:t>Threats to security and self-esteem. </a:t>
            </a:r>
          </a:p>
          <a:p>
            <a:pPr>
              <a:buFont typeface="Wingdings" pitchFamily="2" charset="2"/>
              <a:buChar char="q"/>
            </a:pPr>
            <a:endParaRPr lang="en-US" dirty="0" smtClean="0"/>
          </a:p>
          <a:p>
            <a:endParaRPr lang="en-US" dirty="0" smtClean="0"/>
          </a:p>
          <a:p>
            <a:pPr>
              <a:buNone/>
            </a:pPr>
            <a:endParaRPr lang="el-GR" dirty="0"/>
          </a:p>
        </p:txBody>
      </p:sp>
      <p:sp>
        <p:nvSpPr>
          <p:cNvPr id="3" name="Title 2"/>
          <p:cNvSpPr>
            <a:spLocks noGrp="1"/>
          </p:cNvSpPr>
          <p:nvPr>
            <p:ph type="title"/>
          </p:nvPr>
        </p:nvSpPr>
        <p:spPr/>
        <p:txBody>
          <a:bodyPr/>
          <a:lstStyle/>
          <a:p>
            <a:r>
              <a:rPr lang="en-US" dirty="0" smtClean="0"/>
              <a:t>Stressors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fade">
                                      <p:cBhvr>
                                        <p:cTn id="13" dur="2000"/>
                                        <p:tgtEl>
                                          <p:spTgt spid="2">
                                            <p:txEl>
                                              <p:pRg st="0" end="0"/>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2000"/>
                                        <p:tgtEl>
                                          <p:spTgt spid="2">
                                            <p:txEl>
                                              <p:pRg st="1" end="1"/>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2000"/>
                                        <p:tgtEl>
                                          <p:spTgt spid="2">
                                            <p:txEl>
                                              <p:pRg st="2" end="2"/>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2000"/>
                                        <p:tgtEl>
                                          <p:spTgt spid="2">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fade">
                                      <p:cBhvr>
                                        <p:cTn id="25" dur="2000"/>
                                        <p:tgtEl>
                                          <p:spTgt spid="2">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2000"/>
                                        <p:tgtEl>
                                          <p:spTgt spid="2">
                                            <p:txEl>
                                              <p:pRg st="5" end="5"/>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fade">
                                      <p:cBhvr>
                                        <p:cTn id="31" dur="2000"/>
                                        <p:tgtEl>
                                          <p:spTgt spid="2">
                                            <p:txEl>
                                              <p:pRg st="6" end="6"/>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
                                            <p:txEl>
                                              <p:pRg st="8" end="8"/>
                                            </p:txEl>
                                          </p:spTgt>
                                        </p:tgtEl>
                                        <p:attrNameLst>
                                          <p:attrName>style.visibility</p:attrName>
                                        </p:attrNameLst>
                                      </p:cBhvr>
                                      <p:to>
                                        <p:strVal val="visible"/>
                                      </p:to>
                                    </p:set>
                                    <p:animEffect transition="in" filter="fade">
                                      <p:cBhvr>
                                        <p:cTn id="34" dur="2000"/>
                                        <p:tgtEl>
                                          <p:spTgt spid="2">
                                            <p:txEl>
                                              <p:pRg st="8" end="8"/>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
                                            <p:txEl>
                                              <p:pRg st="9" end="9"/>
                                            </p:txEl>
                                          </p:spTgt>
                                        </p:tgtEl>
                                        <p:attrNameLst>
                                          <p:attrName>style.visibility</p:attrName>
                                        </p:attrNameLst>
                                      </p:cBhvr>
                                      <p:to>
                                        <p:strVal val="visible"/>
                                      </p:to>
                                    </p:set>
                                    <p:animEffect transition="in" filter="fade">
                                      <p:cBhvr>
                                        <p:cTn id="37" dur="2000"/>
                                        <p:tgtEl>
                                          <p:spTgt spid="2">
                                            <p:txEl>
                                              <p:pRg st="9" end="9"/>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
                                            <p:txEl>
                                              <p:pRg st="10" end="10"/>
                                            </p:txEl>
                                          </p:spTgt>
                                        </p:tgtEl>
                                        <p:attrNameLst>
                                          <p:attrName>style.visibility</p:attrName>
                                        </p:attrNameLst>
                                      </p:cBhvr>
                                      <p:to>
                                        <p:strVal val="visible"/>
                                      </p:to>
                                    </p:set>
                                    <p:animEffect transition="in" filter="fade">
                                      <p:cBhvr>
                                        <p:cTn id="40" dur="2000"/>
                                        <p:tgtEl>
                                          <p:spTgt spid="2">
                                            <p:txEl>
                                              <p:pRg st="10" end="10"/>
                                            </p:txEl>
                                          </p:spTgt>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2">
                                            <p:txEl>
                                              <p:pRg st="11" end="11"/>
                                            </p:txEl>
                                          </p:spTgt>
                                        </p:tgtEl>
                                        <p:attrNameLst>
                                          <p:attrName>style.visibility</p:attrName>
                                        </p:attrNameLst>
                                      </p:cBhvr>
                                      <p:to>
                                        <p:strVal val="visible"/>
                                      </p:to>
                                    </p:set>
                                    <p:animEffect transition="in" filter="fade">
                                      <p:cBhvr>
                                        <p:cTn id="43" dur="2000"/>
                                        <p:tgtEl>
                                          <p:spTgt spid="2">
                                            <p:txEl>
                                              <p:pRg st="11" end="11"/>
                                            </p:txEl>
                                          </p:spTgt>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2">
                                            <p:txEl>
                                              <p:pRg st="12" end="12"/>
                                            </p:txEl>
                                          </p:spTgt>
                                        </p:tgtEl>
                                        <p:attrNameLst>
                                          <p:attrName>style.visibility</p:attrName>
                                        </p:attrNameLst>
                                      </p:cBhvr>
                                      <p:to>
                                        <p:strVal val="visible"/>
                                      </p:to>
                                    </p:set>
                                    <p:animEffect transition="in" filter="fade">
                                      <p:cBhvr>
                                        <p:cTn id="46" dur="2000"/>
                                        <p:tgtEl>
                                          <p:spTgt spid="2">
                                            <p:txEl>
                                              <p:pRg st="12" end="12"/>
                                            </p:txEl>
                                          </p:spTgt>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2">
                                            <p:txEl>
                                              <p:pRg st="13" end="13"/>
                                            </p:txEl>
                                          </p:spTgt>
                                        </p:tgtEl>
                                        <p:attrNameLst>
                                          <p:attrName>style.visibility</p:attrName>
                                        </p:attrNameLst>
                                      </p:cBhvr>
                                      <p:to>
                                        <p:strVal val="visible"/>
                                      </p:to>
                                    </p:set>
                                    <p:animEffect transition="in" filter="fade">
                                      <p:cBhvr>
                                        <p:cTn id="49" dur="2000"/>
                                        <p:tgtEl>
                                          <p:spTgt spid="2">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Work related </a:t>
            </a:r>
          </a:p>
          <a:p>
            <a:pPr>
              <a:buFont typeface="Wingdings" pitchFamily="2" charset="2"/>
              <a:buChar char="q"/>
            </a:pPr>
            <a:r>
              <a:rPr lang="en-US" dirty="0" smtClean="0"/>
              <a:t>Pressure from the management to ensure on time performance (meet the deadlines).</a:t>
            </a:r>
          </a:p>
          <a:p>
            <a:pPr>
              <a:buFont typeface="Wingdings" pitchFamily="2" charset="2"/>
              <a:buChar char="q"/>
            </a:pPr>
            <a:r>
              <a:rPr lang="en-US" dirty="0" smtClean="0"/>
              <a:t>Pressure from the clients</a:t>
            </a:r>
          </a:p>
          <a:p>
            <a:pPr>
              <a:buNone/>
            </a:pPr>
            <a:r>
              <a:rPr lang="en-US" dirty="0" smtClean="0"/>
              <a:t>			Productivity Vs. Safety</a:t>
            </a:r>
          </a:p>
          <a:p>
            <a:pPr>
              <a:buFont typeface="Wingdings" pitchFamily="2" charset="2"/>
              <a:buChar char="q"/>
            </a:pPr>
            <a:r>
              <a:rPr lang="en-US" dirty="0" smtClean="0"/>
              <a:t>Work </a:t>
            </a:r>
            <a:r>
              <a:rPr lang="en-US" dirty="0" err="1" smtClean="0"/>
              <a:t>underload</a:t>
            </a:r>
            <a:endParaRPr lang="en-US" dirty="0" smtClean="0"/>
          </a:p>
          <a:p>
            <a:pPr>
              <a:buFont typeface="Wingdings" pitchFamily="2" charset="2"/>
              <a:buChar char="q"/>
            </a:pPr>
            <a:r>
              <a:rPr lang="en-US" dirty="0" smtClean="0"/>
              <a:t>Work overload</a:t>
            </a:r>
          </a:p>
          <a:p>
            <a:pPr>
              <a:buFont typeface="Wingdings" pitchFamily="2" charset="2"/>
              <a:buChar char="q"/>
            </a:pPr>
            <a:r>
              <a:rPr lang="en-US" dirty="0" smtClean="0"/>
              <a:t>Colleague dealing with a stressful situation creates stress to those around him.</a:t>
            </a:r>
            <a:endParaRPr lang="el-GR" dirty="0"/>
          </a:p>
        </p:txBody>
      </p:sp>
      <p:sp>
        <p:nvSpPr>
          <p:cNvPr id="3" name="Title 2"/>
          <p:cNvSpPr>
            <a:spLocks noGrp="1"/>
          </p:cNvSpPr>
          <p:nvPr>
            <p:ph type="title"/>
          </p:nvPr>
        </p:nvSpPr>
        <p:spPr/>
        <p:txBody>
          <a:bodyPr/>
          <a:lstStyle/>
          <a:p>
            <a:r>
              <a:rPr lang="en-US" dirty="0" smtClean="0"/>
              <a:t>Stressors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down)">
                                      <p:cBhvr>
                                        <p:cTn id="13" dur="500"/>
                                        <p:tgtEl>
                                          <p:spTgt spid="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down)">
                                      <p:cBhvr>
                                        <p:cTn id="16" dur="500"/>
                                        <p:tgtEl>
                                          <p:spTgt spid="2">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00"/>
                                        <p:tgtEl>
                                          <p:spTgt spid="2">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wipe(down)">
                                      <p:cBhvr>
                                        <p:cTn id="28" dur="500"/>
                                        <p:tgtEl>
                                          <p:spTgt spid="2">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wipe(down)">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err="1" smtClean="0"/>
              <a:t>Karasek</a:t>
            </a:r>
            <a:r>
              <a:rPr lang="en-US" dirty="0" smtClean="0"/>
              <a:t> Job Strain Model – Stress prediction</a:t>
            </a:r>
            <a:endParaRPr lang="el-GR" dirty="0"/>
          </a:p>
        </p:txBody>
      </p:sp>
      <p:graphicFrame>
        <p:nvGraphicFramePr>
          <p:cNvPr id="10" name="Content Placeholder 9"/>
          <p:cNvGraphicFramePr>
            <a:graphicFrameLocks noGrp="1"/>
          </p:cNvGraphicFramePr>
          <p:nvPr>
            <p:ph idx="1"/>
          </p:nvPr>
        </p:nvGraphicFramePr>
        <p:xfrm>
          <a:off x="2057400" y="2743200"/>
          <a:ext cx="518160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 name="TextBox 11"/>
          <p:cNvSpPr txBox="1"/>
          <p:nvPr/>
        </p:nvSpPr>
        <p:spPr>
          <a:xfrm>
            <a:off x="2895600" y="5943600"/>
            <a:ext cx="4191000" cy="369332"/>
          </a:xfrm>
          <a:prstGeom prst="rect">
            <a:avLst/>
          </a:prstGeom>
          <a:noFill/>
          <a:ln>
            <a:noFill/>
          </a:ln>
        </p:spPr>
        <p:txBody>
          <a:bodyPr wrap="square" rtlCol="0">
            <a:spAutoFit/>
          </a:bodyPr>
          <a:lstStyle/>
          <a:p>
            <a:r>
              <a:rPr lang="en-US" dirty="0" smtClean="0"/>
              <a:t>	  Job demands</a:t>
            </a:r>
            <a:endParaRPr lang="el-GR" dirty="0"/>
          </a:p>
        </p:txBody>
      </p:sp>
      <p:sp>
        <p:nvSpPr>
          <p:cNvPr id="13" name="TextBox 12"/>
          <p:cNvSpPr txBox="1"/>
          <p:nvPr/>
        </p:nvSpPr>
        <p:spPr>
          <a:xfrm>
            <a:off x="3200400" y="2667000"/>
            <a:ext cx="2590800" cy="369332"/>
          </a:xfrm>
          <a:prstGeom prst="rect">
            <a:avLst/>
          </a:prstGeom>
          <a:noFill/>
          <a:ln>
            <a:noFill/>
          </a:ln>
        </p:spPr>
        <p:txBody>
          <a:bodyPr wrap="square" rtlCol="0">
            <a:spAutoFit/>
          </a:bodyPr>
          <a:lstStyle/>
          <a:p>
            <a:r>
              <a:rPr lang="en-US" dirty="0" smtClean="0"/>
              <a:t> LOW		HIGH</a:t>
            </a:r>
            <a:endParaRPr lang="el-GR" dirty="0"/>
          </a:p>
        </p:txBody>
      </p:sp>
      <p:cxnSp>
        <p:nvCxnSpPr>
          <p:cNvPr id="15" name="Straight Arrow Connector 14"/>
          <p:cNvCxnSpPr/>
          <p:nvPr/>
        </p:nvCxnSpPr>
        <p:spPr>
          <a:xfrm>
            <a:off x="2362200" y="5791200"/>
            <a:ext cx="5105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7" name="Straight Arrow Connector 16"/>
          <p:cNvCxnSpPr/>
          <p:nvPr/>
        </p:nvCxnSpPr>
        <p:spPr>
          <a:xfrm flipV="1">
            <a:off x="2667000" y="1905000"/>
            <a:ext cx="0" cy="42672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0" name="TextBox 19"/>
          <p:cNvSpPr txBox="1"/>
          <p:nvPr/>
        </p:nvSpPr>
        <p:spPr>
          <a:xfrm rot="16200000">
            <a:off x="832366" y="3663434"/>
            <a:ext cx="2514600" cy="369332"/>
          </a:xfrm>
          <a:prstGeom prst="rect">
            <a:avLst/>
          </a:prstGeom>
          <a:noFill/>
          <a:ln>
            <a:noFill/>
          </a:ln>
        </p:spPr>
        <p:txBody>
          <a:bodyPr wrap="square" rtlCol="0">
            <a:spAutoFit/>
          </a:bodyPr>
          <a:lstStyle/>
          <a:p>
            <a:r>
              <a:rPr lang="en-US" dirty="0" smtClean="0"/>
              <a:t>Decision Latitude</a:t>
            </a:r>
            <a:endParaRPr lang="el-GR" dirty="0"/>
          </a:p>
        </p:txBody>
      </p:sp>
      <p:sp>
        <p:nvSpPr>
          <p:cNvPr id="21" name="TextBox 20"/>
          <p:cNvSpPr txBox="1"/>
          <p:nvPr/>
        </p:nvSpPr>
        <p:spPr>
          <a:xfrm>
            <a:off x="5791200" y="3048000"/>
            <a:ext cx="3200400" cy="369332"/>
          </a:xfrm>
          <a:prstGeom prst="rect">
            <a:avLst/>
          </a:prstGeom>
          <a:noFill/>
          <a:ln>
            <a:noFill/>
          </a:ln>
        </p:spPr>
        <p:txBody>
          <a:bodyPr wrap="square" rtlCol="0">
            <a:spAutoFit/>
          </a:bodyPr>
          <a:lstStyle/>
          <a:p>
            <a:r>
              <a:rPr lang="en-US" dirty="0" smtClean="0"/>
              <a:t>Positive Stress (motivation)</a:t>
            </a:r>
            <a:endParaRPr lang="el-GR" dirty="0"/>
          </a:p>
        </p:txBody>
      </p:sp>
      <p:sp>
        <p:nvSpPr>
          <p:cNvPr id="22" name="TextBox 21"/>
          <p:cNvSpPr txBox="1"/>
          <p:nvPr/>
        </p:nvSpPr>
        <p:spPr>
          <a:xfrm>
            <a:off x="5791200" y="5029200"/>
            <a:ext cx="3352800" cy="646331"/>
          </a:xfrm>
          <a:prstGeom prst="rect">
            <a:avLst/>
          </a:prstGeom>
          <a:noFill/>
          <a:ln>
            <a:noFill/>
          </a:ln>
        </p:spPr>
        <p:txBody>
          <a:bodyPr wrap="square" rtlCol="0">
            <a:spAutoFit/>
          </a:bodyPr>
          <a:lstStyle/>
          <a:p>
            <a:r>
              <a:rPr lang="en-US" dirty="0" smtClean="0"/>
              <a:t>Negative Stress (Health problems)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additive="base">
                                        <p:cTn id="13" dur="500" fill="hold"/>
                                        <p:tgtEl>
                                          <p:spTgt spid="17"/>
                                        </p:tgtEl>
                                        <p:attrNameLst>
                                          <p:attrName>ppt_x</p:attrName>
                                        </p:attrNameLst>
                                      </p:cBhvr>
                                      <p:tavLst>
                                        <p:tav tm="0">
                                          <p:val>
                                            <p:strVal val="#ppt_x"/>
                                          </p:val>
                                        </p:tav>
                                        <p:tav tm="100000">
                                          <p:val>
                                            <p:strVal val="#ppt_x"/>
                                          </p:val>
                                        </p:tav>
                                      </p:tavLst>
                                    </p:anim>
                                    <p:anim calcmode="lin" valueType="num">
                                      <p:cBhvr additive="base">
                                        <p:cTn id="14" dur="500" fill="hold"/>
                                        <p:tgtEl>
                                          <p:spTgt spid="17"/>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additive="base">
                                        <p:cTn id="17" dur="500" fill="hold"/>
                                        <p:tgtEl>
                                          <p:spTgt spid="15"/>
                                        </p:tgtEl>
                                        <p:attrNameLst>
                                          <p:attrName>ppt_x</p:attrName>
                                        </p:attrNameLst>
                                      </p:cBhvr>
                                      <p:tavLst>
                                        <p:tav tm="0">
                                          <p:val>
                                            <p:strVal val="#ppt_x"/>
                                          </p:val>
                                        </p:tav>
                                        <p:tav tm="100000">
                                          <p:val>
                                            <p:strVal val="#ppt_x"/>
                                          </p:val>
                                        </p:tav>
                                      </p:tavLst>
                                    </p:anim>
                                    <p:anim calcmode="lin" valueType="num">
                                      <p:cBhvr additive="base">
                                        <p:cTn id="18" dur="500" fill="hold"/>
                                        <p:tgtEl>
                                          <p:spTgt spid="15"/>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additive="base">
                                        <p:cTn id="21" dur="500" fill="hold"/>
                                        <p:tgtEl>
                                          <p:spTgt spid="20"/>
                                        </p:tgtEl>
                                        <p:attrNameLst>
                                          <p:attrName>ppt_x</p:attrName>
                                        </p:attrNameLst>
                                      </p:cBhvr>
                                      <p:tavLst>
                                        <p:tav tm="0">
                                          <p:val>
                                            <p:strVal val="#ppt_x"/>
                                          </p:val>
                                        </p:tav>
                                        <p:tav tm="100000">
                                          <p:val>
                                            <p:strVal val="#ppt_x"/>
                                          </p:val>
                                        </p:tav>
                                      </p:tavLst>
                                    </p:anim>
                                    <p:anim calcmode="lin" valueType="num">
                                      <p:cBhvr additive="base">
                                        <p:cTn id="22" dur="500" fill="hold"/>
                                        <p:tgtEl>
                                          <p:spTgt spid="20"/>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ppt_x"/>
                                          </p:val>
                                        </p:tav>
                                        <p:tav tm="100000">
                                          <p:val>
                                            <p:strVal val="#ppt_x"/>
                                          </p:val>
                                        </p:tav>
                                      </p:tavLst>
                                    </p:anim>
                                    <p:anim calcmode="lin" valueType="num">
                                      <p:cBhvr additive="base">
                                        <p:cTn id="26" dur="500" fill="hold"/>
                                        <p:tgtEl>
                                          <p:spTgt spid="12"/>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500" fill="hold"/>
                                        <p:tgtEl>
                                          <p:spTgt spid="22"/>
                                        </p:tgtEl>
                                        <p:attrNameLst>
                                          <p:attrName>ppt_x</p:attrName>
                                        </p:attrNameLst>
                                      </p:cBhvr>
                                      <p:tavLst>
                                        <p:tav tm="0">
                                          <p:val>
                                            <p:strVal val="#ppt_x"/>
                                          </p:val>
                                        </p:tav>
                                        <p:tav tm="100000">
                                          <p:val>
                                            <p:strVal val="#ppt_x"/>
                                          </p:val>
                                        </p:tav>
                                      </p:tavLst>
                                    </p:anim>
                                    <p:anim calcmode="lin" valueType="num">
                                      <p:cBhvr additive="base">
                                        <p:cTn id="30" dur="500" fill="hold"/>
                                        <p:tgtEl>
                                          <p:spTgt spid="22"/>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additive="base">
                                        <p:cTn id="33" dur="500" fill="hold"/>
                                        <p:tgtEl>
                                          <p:spTgt spid="21"/>
                                        </p:tgtEl>
                                        <p:attrNameLst>
                                          <p:attrName>ppt_x</p:attrName>
                                        </p:attrNameLst>
                                      </p:cBhvr>
                                      <p:tavLst>
                                        <p:tav tm="0">
                                          <p:val>
                                            <p:strVal val="#ppt_x"/>
                                          </p:val>
                                        </p:tav>
                                        <p:tav tm="100000">
                                          <p:val>
                                            <p:strVal val="#ppt_x"/>
                                          </p:val>
                                        </p:tav>
                                      </p:tavLst>
                                    </p:anim>
                                    <p:anim calcmode="lin" valueType="num">
                                      <p:cBhvr additive="base">
                                        <p:cTn id="34" dur="500" fill="hold"/>
                                        <p:tgtEl>
                                          <p:spTgt spid="21"/>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par>
                                <p:cTn id="39" presetID="2" presetClass="entr" presetSubtype="4" fill="hold" grpId="0" nodeType="with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additive="base">
                                        <p:cTn id="41" dur="500" fill="hold"/>
                                        <p:tgtEl>
                                          <p:spTgt spid="10"/>
                                        </p:tgtEl>
                                        <p:attrNameLst>
                                          <p:attrName>ppt_x</p:attrName>
                                        </p:attrNameLst>
                                      </p:cBhvr>
                                      <p:tavLst>
                                        <p:tav tm="0">
                                          <p:val>
                                            <p:strVal val="#ppt_x"/>
                                          </p:val>
                                        </p:tav>
                                        <p:tav tm="100000">
                                          <p:val>
                                            <p:strVal val="#ppt_x"/>
                                          </p:val>
                                        </p:tav>
                                      </p:tavLst>
                                    </p:anim>
                                    <p:anim calcmode="lin" valueType="num">
                                      <p:cBhvr additive="base">
                                        <p:cTn id="4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10" grpId="0">
        <p:bldAsOne/>
      </p:bldGraphic>
      <p:bldP spid="12" grpId="0"/>
      <p:bldP spid="13" grpId="0"/>
      <p:bldP spid="20" grpId="0"/>
      <p:bldP spid="21"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Personal </a:t>
            </a:r>
          </a:p>
          <a:p>
            <a:pPr>
              <a:buFont typeface="Wingdings" pitchFamily="2" charset="2"/>
              <a:buChar char="q"/>
            </a:pPr>
            <a:r>
              <a:rPr lang="en-US" dirty="0" smtClean="0"/>
              <a:t>Financial problems</a:t>
            </a:r>
          </a:p>
          <a:p>
            <a:pPr>
              <a:buFont typeface="Wingdings" pitchFamily="2" charset="2"/>
              <a:buChar char="q"/>
            </a:pPr>
            <a:r>
              <a:rPr lang="en-US" dirty="0" smtClean="0"/>
              <a:t>Illness</a:t>
            </a:r>
          </a:p>
          <a:p>
            <a:pPr>
              <a:buFont typeface="Wingdings" pitchFamily="2" charset="2"/>
              <a:buChar char="q"/>
            </a:pPr>
            <a:r>
              <a:rPr lang="en-US" dirty="0" smtClean="0"/>
              <a:t>Injury</a:t>
            </a:r>
          </a:p>
          <a:p>
            <a:pPr>
              <a:buFont typeface="Wingdings" pitchFamily="2" charset="2"/>
              <a:buChar char="q"/>
            </a:pPr>
            <a:r>
              <a:rPr lang="en-US" dirty="0" smtClean="0"/>
              <a:t>Loss of a relative</a:t>
            </a:r>
          </a:p>
          <a:p>
            <a:pPr>
              <a:buNone/>
            </a:pPr>
            <a:r>
              <a:rPr lang="en-US" dirty="0" smtClean="0"/>
              <a:t>		Preoccupation with personal problems 	consumes mental resources and distracts 	a person from the task at hand.</a:t>
            </a:r>
          </a:p>
          <a:p>
            <a:pPr>
              <a:buFont typeface="Wingdings" pitchFamily="2" charset="2"/>
              <a:buChar char="v"/>
            </a:pPr>
            <a:endParaRPr lang="en-US" dirty="0" smtClean="0"/>
          </a:p>
          <a:p>
            <a:pPr>
              <a:buNone/>
            </a:pPr>
            <a:r>
              <a:rPr lang="en-US" dirty="0" smtClean="0"/>
              <a:t>		Small stressors can add up over time and 	greatly affect people’s performance.</a:t>
            </a:r>
          </a:p>
          <a:p>
            <a:pPr>
              <a:buNone/>
            </a:pPr>
            <a:endParaRPr lang="el-GR" dirty="0"/>
          </a:p>
        </p:txBody>
      </p:sp>
      <p:sp>
        <p:nvSpPr>
          <p:cNvPr id="3" name="Title 2"/>
          <p:cNvSpPr>
            <a:spLocks noGrp="1"/>
          </p:cNvSpPr>
          <p:nvPr>
            <p:ph type="title"/>
          </p:nvPr>
        </p:nvSpPr>
        <p:spPr/>
        <p:txBody>
          <a:bodyPr/>
          <a:lstStyle/>
          <a:p>
            <a:r>
              <a:rPr lang="en-US" dirty="0" smtClean="0"/>
              <a:t>Stressors</a:t>
            </a:r>
            <a:endParaRPr lang="el-GR" dirty="0"/>
          </a:p>
        </p:txBody>
      </p:sp>
      <p:sp>
        <p:nvSpPr>
          <p:cNvPr id="6" name="Chevron 5"/>
          <p:cNvSpPr/>
          <p:nvPr/>
        </p:nvSpPr>
        <p:spPr>
          <a:xfrm>
            <a:off x="685800" y="3886200"/>
            <a:ext cx="609600" cy="4572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
        <p:nvSpPr>
          <p:cNvPr id="8" name="Chevron 7"/>
          <p:cNvSpPr/>
          <p:nvPr/>
        </p:nvSpPr>
        <p:spPr>
          <a:xfrm>
            <a:off x="609600" y="5334000"/>
            <a:ext cx="609600" cy="4572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down)">
                                      <p:cBhvr>
                                        <p:cTn id="13" dur="500"/>
                                        <p:tgtEl>
                                          <p:spTgt spid="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down)">
                                      <p:cBhvr>
                                        <p:cTn id="16" dur="500"/>
                                        <p:tgtEl>
                                          <p:spTgt spid="2">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00"/>
                                        <p:tgtEl>
                                          <p:spTgt spid="2">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 calcmode="lin" valueType="num">
                                      <p:cBhvr additive="base">
                                        <p:cTn id="30" dur="500" fill="hold"/>
                                        <p:tgtEl>
                                          <p:spTgt spid="6"/>
                                        </p:tgtEl>
                                        <p:attrNameLst>
                                          <p:attrName>ppt_x</p:attrName>
                                        </p:attrNameLst>
                                      </p:cBhvr>
                                      <p:tavLst>
                                        <p:tav tm="0">
                                          <p:val>
                                            <p:strVal val="#ppt_x"/>
                                          </p:val>
                                        </p:tav>
                                        <p:tav tm="100000">
                                          <p:val>
                                            <p:strVal val="#ppt_x"/>
                                          </p:val>
                                        </p:tav>
                                      </p:tavLst>
                                    </p:anim>
                                    <p:anim calcmode="lin" valueType="num">
                                      <p:cBhvr additive="base">
                                        <p:cTn id="31"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 calcmode="lin" valueType="num">
                                      <p:cBhvr additive="base">
                                        <p:cTn id="3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 calcmode="lin" valueType="num">
                                      <p:cBhvr additive="base">
                                        <p:cTn id="42" dur="500" fill="hold"/>
                                        <p:tgtEl>
                                          <p:spTgt spid="8"/>
                                        </p:tgtEl>
                                        <p:attrNameLst>
                                          <p:attrName>ppt_x</p:attrName>
                                        </p:attrNameLst>
                                      </p:cBhvr>
                                      <p:tavLst>
                                        <p:tav tm="0">
                                          <p:val>
                                            <p:strVal val="#ppt_x"/>
                                          </p:val>
                                        </p:tav>
                                        <p:tav tm="100000">
                                          <p:val>
                                            <p:strVal val="#ppt_x"/>
                                          </p:val>
                                        </p:tav>
                                      </p:tavLst>
                                    </p:anim>
                                    <p:anim calcmode="lin" valueType="num">
                                      <p:cBhvr additive="base">
                                        <p:cTn id="4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2">
                                            <p:txEl>
                                              <p:pRg st="7" end="7"/>
                                            </p:txEl>
                                          </p:spTgt>
                                        </p:tgtEl>
                                        <p:attrNameLst>
                                          <p:attrName>style.visibility</p:attrName>
                                        </p:attrNameLst>
                                      </p:cBhvr>
                                      <p:to>
                                        <p:strVal val="visible"/>
                                      </p:to>
                                    </p:set>
                                    <p:anim calcmode="lin" valueType="num">
                                      <p:cBhvr additive="base">
                                        <p:cTn id="48"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allAtOnce"/>
      <p:bldP spid="3" grpId="0"/>
      <p:bldP spid="6" grpId="0" animBg="1"/>
      <p:bldP spid="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The social readjustment scale -Holmes and </a:t>
            </a:r>
            <a:r>
              <a:rPr lang="en-US" dirty="0" err="1" smtClean="0"/>
              <a:t>Rahe</a:t>
            </a:r>
            <a:r>
              <a:rPr lang="en-US" dirty="0" smtClean="0"/>
              <a:t> (1967)</a:t>
            </a:r>
            <a:endParaRPr lang="el-GR" dirty="0"/>
          </a:p>
        </p:txBody>
      </p:sp>
      <p:graphicFrame>
        <p:nvGraphicFramePr>
          <p:cNvPr id="12" name="Content Placeholder 11"/>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additive="base">
                                        <p:cTn id="13" dur="500" fill="hold"/>
                                        <p:tgtEl>
                                          <p:spTgt spid="12"/>
                                        </p:tgtEl>
                                        <p:attrNameLst>
                                          <p:attrName>ppt_x</p:attrName>
                                        </p:attrNameLst>
                                      </p:cBhvr>
                                      <p:tavLst>
                                        <p:tav tm="0">
                                          <p:val>
                                            <p:strVal val="#ppt_x"/>
                                          </p:val>
                                        </p:tav>
                                        <p:tav tm="100000">
                                          <p:val>
                                            <p:strVal val="#ppt_x"/>
                                          </p:val>
                                        </p:tav>
                                      </p:tavLst>
                                    </p:anim>
                                    <p:anim calcmode="lin" valueType="num">
                                      <p:cBhvr additive="base">
                                        <p:cTn id="1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12"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Work Nature – Complex set of tasks</a:t>
            </a:r>
          </a:p>
          <a:p>
            <a:pPr>
              <a:buNone/>
            </a:pPr>
            <a:endParaRPr lang="el-GR" dirty="0"/>
          </a:p>
        </p:txBody>
      </p:sp>
      <p:sp>
        <p:nvSpPr>
          <p:cNvPr id="3" name="Title 2"/>
          <p:cNvSpPr>
            <a:spLocks noGrp="1"/>
          </p:cNvSpPr>
          <p:nvPr>
            <p:ph type="title"/>
          </p:nvPr>
        </p:nvSpPr>
        <p:spPr/>
        <p:txBody>
          <a:bodyPr/>
          <a:lstStyle/>
          <a:p>
            <a:r>
              <a:rPr lang="en-US" dirty="0" smtClean="0"/>
              <a:t>Stress in ATC</a:t>
            </a:r>
            <a:endParaRPr lang="el-GR" dirty="0"/>
          </a:p>
        </p:txBody>
      </p:sp>
      <p:graphicFrame>
        <p:nvGraphicFramePr>
          <p:cNvPr id="4" name="Diagram 3"/>
          <p:cNvGraphicFramePr/>
          <p:nvPr/>
        </p:nvGraphicFramePr>
        <p:xfrm>
          <a:off x="1219200" y="19812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Graphic spid="4"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Six main activities can be identified</a:t>
            </a:r>
          </a:p>
          <a:p>
            <a:pPr>
              <a:buFont typeface="Wingdings" pitchFamily="2" charset="2"/>
              <a:buChar char="q"/>
            </a:pPr>
            <a:r>
              <a:rPr lang="en-US" dirty="0" smtClean="0"/>
              <a:t>Situation monitoring</a:t>
            </a:r>
          </a:p>
          <a:p>
            <a:pPr>
              <a:buFont typeface="Wingdings" pitchFamily="2" charset="2"/>
              <a:buChar char="q"/>
            </a:pPr>
            <a:r>
              <a:rPr lang="en-US" dirty="0" smtClean="0"/>
              <a:t>Resolving aircraft conflicts</a:t>
            </a:r>
          </a:p>
          <a:p>
            <a:pPr>
              <a:buFont typeface="Wingdings" pitchFamily="2" charset="2"/>
              <a:buChar char="q"/>
            </a:pPr>
            <a:r>
              <a:rPr lang="en-US" dirty="0" smtClean="0"/>
              <a:t>Sequencing</a:t>
            </a:r>
          </a:p>
          <a:p>
            <a:pPr>
              <a:buFont typeface="Wingdings" pitchFamily="2" charset="2"/>
              <a:buChar char="q"/>
            </a:pPr>
            <a:r>
              <a:rPr lang="en-US" dirty="0" smtClean="0"/>
              <a:t>Routing or planning flights</a:t>
            </a:r>
          </a:p>
          <a:p>
            <a:pPr>
              <a:buFont typeface="Wingdings" pitchFamily="2" charset="2"/>
              <a:buChar char="q"/>
            </a:pPr>
            <a:r>
              <a:rPr lang="en-US" dirty="0" smtClean="0"/>
              <a:t>Assessing </a:t>
            </a:r>
            <a:r>
              <a:rPr lang="en-US" dirty="0" err="1" smtClean="0"/>
              <a:t>wx</a:t>
            </a:r>
            <a:r>
              <a:rPr lang="en-US" dirty="0" smtClean="0"/>
              <a:t> impact.</a:t>
            </a:r>
          </a:p>
          <a:p>
            <a:pPr>
              <a:buFont typeface="Wingdings" pitchFamily="2" charset="2"/>
              <a:buChar char="q"/>
            </a:pPr>
            <a:r>
              <a:rPr lang="en-US" dirty="0" smtClean="0"/>
              <a:t>Managing sector position resources</a:t>
            </a:r>
          </a:p>
          <a:p>
            <a:r>
              <a:rPr lang="en-US" b="1" dirty="0" smtClean="0"/>
              <a:t>Include 46 sub-activities</a:t>
            </a:r>
          </a:p>
          <a:p>
            <a:r>
              <a:rPr lang="en-US" b="1" dirty="0" smtClean="0"/>
              <a:t>348 distinct tasks</a:t>
            </a:r>
          </a:p>
          <a:p>
            <a:pPr>
              <a:buFont typeface="Wingdings" pitchFamily="2" charset="2"/>
              <a:buChar char="q"/>
            </a:pPr>
            <a:endParaRPr lang="en-US" dirty="0" smtClean="0"/>
          </a:p>
          <a:p>
            <a:pPr>
              <a:buFont typeface="Wingdings" pitchFamily="2" charset="2"/>
              <a:buChar char="q"/>
            </a:pPr>
            <a:endParaRPr lang="el-GR" dirty="0"/>
          </a:p>
        </p:txBody>
      </p:sp>
      <p:sp>
        <p:nvSpPr>
          <p:cNvPr id="3" name="Title 2"/>
          <p:cNvSpPr>
            <a:spLocks noGrp="1"/>
          </p:cNvSpPr>
          <p:nvPr>
            <p:ph type="title"/>
          </p:nvPr>
        </p:nvSpPr>
        <p:spPr/>
        <p:txBody>
          <a:bodyPr/>
          <a:lstStyle/>
          <a:p>
            <a:r>
              <a:rPr lang="en-US" dirty="0" smtClean="0"/>
              <a:t>En Route ATCOs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down)">
                                      <p:cBhvr>
                                        <p:cTn id="13" dur="500"/>
                                        <p:tgtEl>
                                          <p:spTgt spid="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down)">
                                      <p:cBhvr>
                                        <p:cTn id="16" dur="500"/>
                                        <p:tgtEl>
                                          <p:spTgt spid="2">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00"/>
                                        <p:tgtEl>
                                          <p:spTgt spid="2">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wipe(down)">
                                      <p:cBhvr>
                                        <p:cTn id="28" dur="500"/>
                                        <p:tgtEl>
                                          <p:spTgt spid="2">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wipe(down)">
                                      <p:cBhvr>
                                        <p:cTn id="31" dur="500"/>
                                        <p:tgtEl>
                                          <p:spTgt spid="2">
                                            <p:txEl>
                                              <p:pRg st="6" end="6"/>
                                            </p:txEl>
                                          </p:spTgt>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
                                            <p:txEl>
                                              <p:pRg st="7" end="7"/>
                                            </p:txEl>
                                          </p:spTgt>
                                        </p:tgtEl>
                                        <p:attrNameLst>
                                          <p:attrName>style.visibility</p:attrName>
                                        </p:attrNameLst>
                                      </p:cBhvr>
                                      <p:to>
                                        <p:strVal val="visible"/>
                                      </p:to>
                                    </p:set>
                                    <p:animEffect transition="in" filter="wipe(down)">
                                      <p:cBhvr>
                                        <p:cTn id="34" dur="500"/>
                                        <p:tgtEl>
                                          <p:spTgt spid="2">
                                            <p:txEl>
                                              <p:pRg st="7" end="7"/>
                                            </p:txEl>
                                          </p:spTgt>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
                                            <p:txEl>
                                              <p:pRg st="8" end="8"/>
                                            </p:txEl>
                                          </p:spTgt>
                                        </p:tgtEl>
                                        <p:attrNameLst>
                                          <p:attrName>style.visibility</p:attrName>
                                        </p:attrNameLst>
                                      </p:cBhvr>
                                      <p:to>
                                        <p:strVal val="visible"/>
                                      </p:to>
                                    </p:set>
                                    <p:animEffect transition="in" filter="wipe(down)">
                                      <p:cBhvr>
                                        <p:cTn id="3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1524000"/>
          <a:ext cx="89154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Main sources of stress in ATC</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normAutofit fontScale="90000"/>
          </a:bodyPr>
          <a:lstStyle/>
          <a:p>
            <a:r>
              <a:rPr lang="en-US" dirty="0" smtClean="0"/>
              <a:t>Main consequences of stress for ATCOs</a:t>
            </a:r>
            <a:endParaRPr lang="el-GR" dirty="0"/>
          </a:p>
        </p:txBody>
      </p:sp>
      <p:cxnSp>
        <p:nvCxnSpPr>
          <p:cNvPr id="7" name="Straight Connector 6"/>
          <p:cNvCxnSpPr/>
          <p:nvPr/>
        </p:nvCxnSpPr>
        <p:spPr>
          <a:xfrm>
            <a:off x="5638800" y="2438400"/>
            <a:ext cx="838200" cy="1371600"/>
          </a:xfrm>
          <a:prstGeom prst="line">
            <a:avLst/>
          </a:prstGeom>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V="1">
            <a:off x="5715000" y="3810000"/>
            <a:ext cx="762000" cy="1143000"/>
          </a:xfrm>
          <a:prstGeom prst="line">
            <a:avLst/>
          </a:prstGeom>
        </p:spPr>
        <p:style>
          <a:lnRef idx="2">
            <a:schemeClr val="accent1"/>
          </a:lnRef>
          <a:fillRef idx="0">
            <a:schemeClr val="accent1"/>
          </a:fillRef>
          <a:effectRef idx="1">
            <a:schemeClr val="accent1"/>
          </a:effectRef>
          <a:fontRef idx="minor">
            <a:schemeClr val="tx1"/>
          </a:fontRef>
        </p:style>
      </p:cxnSp>
      <p:sp>
        <p:nvSpPr>
          <p:cNvPr id="11" name="Rectangle 10"/>
          <p:cNvSpPr/>
          <p:nvPr/>
        </p:nvSpPr>
        <p:spPr>
          <a:xfrm>
            <a:off x="6477000" y="1981200"/>
            <a:ext cx="1752600" cy="36576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b="1" dirty="0" smtClean="0"/>
              <a:t>Depending on</a:t>
            </a:r>
          </a:p>
          <a:p>
            <a:pPr algn="ctr">
              <a:buFont typeface="Arial" pitchFamily="34" charset="0"/>
              <a:buChar char="•"/>
            </a:pPr>
            <a:r>
              <a:rPr lang="en-US" sz="1200" dirty="0" smtClean="0"/>
              <a:t>Personality traits</a:t>
            </a:r>
          </a:p>
          <a:p>
            <a:pPr algn="ctr">
              <a:buFont typeface="Arial" pitchFamily="34" charset="0"/>
              <a:buChar char="•"/>
            </a:pPr>
            <a:r>
              <a:rPr lang="en-US" sz="1200" dirty="0" smtClean="0"/>
              <a:t>Skills</a:t>
            </a:r>
          </a:p>
          <a:p>
            <a:pPr algn="ctr">
              <a:buFont typeface="Arial" pitchFamily="34" charset="0"/>
              <a:buChar char="•"/>
            </a:pPr>
            <a:r>
              <a:rPr lang="en-US" sz="1200" dirty="0" smtClean="0"/>
              <a:t>Aptitude </a:t>
            </a:r>
          </a:p>
          <a:p>
            <a:pPr algn="ctr">
              <a:buFont typeface="Arial" pitchFamily="34" charset="0"/>
              <a:buChar char="•"/>
            </a:pPr>
            <a:r>
              <a:rPr lang="en-US" sz="1200" dirty="0" smtClean="0"/>
              <a:t>Motivation</a:t>
            </a:r>
          </a:p>
          <a:p>
            <a:pPr algn="ctr">
              <a:buFont typeface="Arial" pitchFamily="34" charset="0"/>
              <a:buChar char="•"/>
            </a:pPr>
            <a:r>
              <a:rPr lang="en-US" sz="1200" dirty="0" smtClean="0"/>
              <a:t>Experience</a:t>
            </a:r>
          </a:p>
          <a:p>
            <a:pPr algn="ctr">
              <a:buFont typeface="Arial" pitchFamily="34" charset="0"/>
              <a:buChar char="•"/>
            </a:pPr>
            <a:r>
              <a:rPr lang="en-US" sz="1200" dirty="0" smtClean="0"/>
              <a:t>Operating behavior</a:t>
            </a:r>
          </a:p>
          <a:p>
            <a:pPr algn="ctr">
              <a:buFont typeface="Arial" pitchFamily="34" charset="0"/>
              <a:buChar char="•"/>
            </a:pPr>
            <a:r>
              <a:rPr lang="en-US" sz="1200" dirty="0" smtClean="0"/>
              <a:t>Copying strategies</a:t>
            </a:r>
          </a:p>
          <a:p>
            <a:pPr algn="ctr">
              <a:buFont typeface="Arial" pitchFamily="34" charset="0"/>
              <a:buChar char="•"/>
            </a:pPr>
            <a:r>
              <a:rPr lang="en-US" sz="1200" dirty="0" smtClean="0"/>
              <a:t>Social support</a:t>
            </a:r>
            <a:endParaRPr lang="el-GR" sz="1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B68EB308-32D7-4C7D-B8F8-B5F8231F6F70}"/>
                                            </p:graphicEl>
                                          </p:spTgt>
                                        </p:tgtEl>
                                        <p:attrNameLst>
                                          <p:attrName>style.visibility</p:attrName>
                                        </p:attrNameLst>
                                      </p:cBhvr>
                                      <p:to>
                                        <p:strVal val="visible"/>
                                      </p:to>
                                    </p:set>
                                    <p:anim calcmode="lin" valueType="num">
                                      <p:cBhvr additive="base">
                                        <p:cTn id="13" dur="500" fill="hold"/>
                                        <p:tgtEl>
                                          <p:spTgt spid="4">
                                            <p:graphicEl>
                                              <a:dgm id="{B68EB308-32D7-4C7D-B8F8-B5F8231F6F70}"/>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B68EB308-32D7-4C7D-B8F8-B5F8231F6F70}"/>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A0FFABF1-BA77-4B5E-9BDE-E3C638FC9D1B}"/>
                                            </p:graphicEl>
                                          </p:spTgt>
                                        </p:tgtEl>
                                        <p:attrNameLst>
                                          <p:attrName>style.visibility</p:attrName>
                                        </p:attrNameLst>
                                      </p:cBhvr>
                                      <p:to>
                                        <p:strVal val="visible"/>
                                      </p:to>
                                    </p:set>
                                    <p:anim calcmode="lin" valueType="num">
                                      <p:cBhvr additive="base">
                                        <p:cTn id="17" dur="500" fill="hold"/>
                                        <p:tgtEl>
                                          <p:spTgt spid="4">
                                            <p:graphicEl>
                                              <a:dgm id="{A0FFABF1-BA77-4B5E-9BDE-E3C638FC9D1B}"/>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A0FFABF1-BA77-4B5E-9BDE-E3C638FC9D1B}"/>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graphicEl>
                                              <a:dgm id="{1C9D1EF4-42EA-4640-B98B-90583A07BF7C}"/>
                                            </p:graphicEl>
                                          </p:spTgt>
                                        </p:tgtEl>
                                        <p:attrNameLst>
                                          <p:attrName>style.visibility</p:attrName>
                                        </p:attrNameLst>
                                      </p:cBhvr>
                                      <p:to>
                                        <p:strVal val="visible"/>
                                      </p:to>
                                    </p:set>
                                    <p:anim calcmode="lin" valueType="num">
                                      <p:cBhvr additive="base">
                                        <p:cTn id="21" dur="500" fill="hold"/>
                                        <p:tgtEl>
                                          <p:spTgt spid="4">
                                            <p:graphicEl>
                                              <a:dgm id="{1C9D1EF4-42EA-4640-B98B-90583A07BF7C}"/>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graphicEl>
                                              <a:dgm id="{1C9D1EF4-42EA-4640-B98B-90583A07BF7C}"/>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graphicEl>
                                              <a:dgm id="{9F9AB005-8EC0-4C9B-A72A-422BD9D6F449}"/>
                                            </p:graphicEl>
                                          </p:spTgt>
                                        </p:tgtEl>
                                        <p:attrNameLst>
                                          <p:attrName>style.visibility</p:attrName>
                                        </p:attrNameLst>
                                      </p:cBhvr>
                                      <p:to>
                                        <p:strVal val="visible"/>
                                      </p:to>
                                    </p:set>
                                    <p:anim calcmode="lin" valueType="num">
                                      <p:cBhvr additive="base">
                                        <p:cTn id="25" dur="500" fill="hold"/>
                                        <p:tgtEl>
                                          <p:spTgt spid="4">
                                            <p:graphicEl>
                                              <a:dgm id="{9F9AB005-8EC0-4C9B-A72A-422BD9D6F449}"/>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9F9AB005-8EC0-4C9B-A72A-422BD9D6F449}"/>
                                            </p:graphic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graphicEl>
                                              <a:dgm id="{EBAA2573-1F5B-40AB-B037-8782E11E65F5}"/>
                                            </p:graphicEl>
                                          </p:spTgt>
                                        </p:tgtEl>
                                        <p:attrNameLst>
                                          <p:attrName>style.visibility</p:attrName>
                                        </p:attrNameLst>
                                      </p:cBhvr>
                                      <p:to>
                                        <p:strVal val="visible"/>
                                      </p:to>
                                    </p:set>
                                    <p:anim calcmode="lin" valueType="num">
                                      <p:cBhvr additive="base">
                                        <p:cTn id="29" dur="500" fill="hold"/>
                                        <p:tgtEl>
                                          <p:spTgt spid="4">
                                            <p:graphicEl>
                                              <a:dgm id="{EBAA2573-1F5B-40AB-B037-8782E11E65F5}"/>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EBAA2573-1F5B-40AB-B037-8782E11E65F5}"/>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 calcmode="lin" valueType="num">
                                      <p:cBhvr additive="base">
                                        <p:cTn id="35" dur="500" fill="hold"/>
                                        <p:tgtEl>
                                          <p:spTgt spid="7"/>
                                        </p:tgtEl>
                                        <p:attrNameLst>
                                          <p:attrName>ppt_x</p:attrName>
                                        </p:attrNameLst>
                                      </p:cBhvr>
                                      <p:tavLst>
                                        <p:tav tm="0">
                                          <p:val>
                                            <p:strVal val="#ppt_x"/>
                                          </p:val>
                                        </p:tav>
                                        <p:tav tm="100000">
                                          <p:val>
                                            <p:strVal val="#ppt_x"/>
                                          </p:val>
                                        </p:tav>
                                      </p:tavLst>
                                    </p:anim>
                                    <p:anim calcmode="lin" valueType="num">
                                      <p:cBhvr additive="base">
                                        <p:cTn id="36" dur="500" fill="hold"/>
                                        <p:tgtEl>
                                          <p:spTgt spid="7"/>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P spid="3" grpId="0"/>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dirty="0" smtClean="0"/>
              <a:t>Recognize the potential signs and symptoms of stress</a:t>
            </a:r>
          </a:p>
          <a:p>
            <a:r>
              <a:rPr lang="en-US" dirty="0" smtClean="0"/>
              <a:t>Be proactive in removing the cause of stress (e.g. assign more priority to the short term conflict first before controlling other aircraft etc.)</a:t>
            </a:r>
          </a:p>
          <a:p>
            <a:r>
              <a:rPr lang="en-US" dirty="0" smtClean="0"/>
              <a:t>Removing yourself from the stressful situation by knowing one's own capabilities (e.g. calling out for help from colleagues if in a very complex ATC scenario)</a:t>
            </a:r>
          </a:p>
          <a:p>
            <a:r>
              <a:rPr lang="en-US" dirty="0" smtClean="0"/>
              <a:t>Prioritise actions</a:t>
            </a:r>
          </a:p>
          <a:p>
            <a:r>
              <a:rPr lang="en-US" dirty="0" smtClean="0"/>
              <a:t>Do not be over focused in finishing the mission at any cost and regardless of the situation</a:t>
            </a:r>
          </a:p>
          <a:p>
            <a:r>
              <a:rPr lang="en-US" dirty="0" smtClean="0"/>
              <a:t>Be current with all existing procedures at the workplace</a:t>
            </a:r>
          </a:p>
          <a:p>
            <a:endParaRPr lang="en-US" dirty="0" smtClean="0"/>
          </a:p>
          <a:p>
            <a:pPr>
              <a:buNone/>
            </a:pPr>
            <a:endParaRPr lang="el-GR" dirty="0"/>
          </a:p>
        </p:txBody>
      </p:sp>
      <p:sp>
        <p:nvSpPr>
          <p:cNvPr id="3" name="Title 2"/>
          <p:cNvSpPr>
            <a:spLocks noGrp="1"/>
          </p:cNvSpPr>
          <p:nvPr>
            <p:ph type="title"/>
          </p:nvPr>
        </p:nvSpPr>
        <p:spPr/>
        <p:txBody>
          <a:bodyPr/>
          <a:lstStyle/>
          <a:p>
            <a:r>
              <a:rPr lang="en-US" dirty="0" smtClean="0"/>
              <a:t>Stress management in ATC</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down)">
                                      <p:cBhvr>
                                        <p:cTn id="13" dur="500"/>
                                        <p:tgtEl>
                                          <p:spTgt spid="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down)">
                                      <p:cBhvr>
                                        <p:cTn id="16" dur="500"/>
                                        <p:tgtEl>
                                          <p:spTgt spid="2">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00"/>
                                        <p:tgtEl>
                                          <p:spTgt spid="2">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wipe(down)">
                                      <p:cBhvr>
                                        <p:cTn id="2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ctrTitle" idx="4294967295"/>
          </p:nvPr>
        </p:nvSpPr>
        <p:spPr>
          <a:xfrm>
            <a:off x="685800" y="2130425"/>
            <a:ext cx="7772400" cy="1470025"/>
          </a:xfrm>
        </p:spPr>
        <p:txBody>
          <a:bodyPr anchor="ctr">
            <a:normAutofit fontScale="90000"/>
          </a:bodyPr>
          <a:lstStyle/>
          <a:p>
            <a:pPr eaLnBrk="1" hangingPunct="1">
              <a:defRPr/>
            </a:pPr>
            <a:r>
              <a:rPr lang="en-US" sz="4700" smtClean="0"/>
              <a:t/>
            </a:r>
            <a:br>
              <a:rPr lang="en-US" sz="4700" smtClean="0"/>
            </a:br>
            <a:r>
              <a:rPr lang="en-US" sz="4700" smtClean="0"/>
              <a:t/>
            </a:r>
            <a:br>
              <a:rPr lang="en-US" sz="4700" smtClean="0"/>
            </a:br>
            <a:r>
              <a:rPr lang="en-US" sz="4700" smtClean="0"/>
              <a:t/>
            </a:r>
            <a:br>
              <a:rPr lang="en-US" sz="4700" smtClean="0"/>
            </a:br>
            <a:r>
              <a:rPr lang="en-US" sz="4700" smtClean="0"/>
              <a:t/>
            </a:r>
            <a:br>
              <a:rPr lang="en-US" sz="4700" smtClean="0"/>
            </a:br>
            <a:r>
              <a:rPr lang="en-US" sz="4700" smtClean="0"/>
              <a:t/>
            </a:r>
            <a:br>
              <a:rPr lang="en-US" sz="4700" smtClean="0"/>
            </a:br>
            <a:endParaRPr lang="en-US" sz="4700" smtClean="0"/>
          </a:p>
        </p:txBody>
      </p:sp>
      <p:sp>
        <p:nvSpPr>
          <p:cNvPr id="6147" name="Rectangle 5"/>
          <p:cNvSpPr>
            <a:spLocks noGrp="1" noChangeArrowheads="1"/>
          </p:cNvSpPr>
          <p:nvPr>
            <p:ph type="subTitle" idx="4294967295"/>
          </p:nvPr>
        </p:nvSpPr>
        <p:spPr>
          <a:xfrm>
            <a:off x="0" y="4953000"/>
            <a:ext cx="9372600" cy="1905000"/>
          </a:xfrm>
        </p:spPr>
        <p:txBody>
          <a:bodyPr/>
          <a:lstStyle/>
          <a:p>
            <a:pPr marL="0" indent="0" algn="ctr" eaLnBrk="1" hangingPunct="1">
              <a:lnSpc>
                <a:spcPct val="70000"/>
              </a:lnSpc>
              <a:buFont typeface="Wingdings" pitchFamily="2" charset="2"/>
              <a:buNone/>
            </a:pPr>
            <a:endParaRPr lang="en-US" sz="800" smtClean="0">
              <a:solidFill>
                <a:srgbClr val="898989"/>
              </a:solidFill>
            </a:endParaRPr>
          </a:p>
          <a:p>
            <a:pPr marL="0" indent="0" algn="ctr" eaLnBrk="1" hangingPunct="1">
              <a:lnSpc>
                <a:spcPct val="70000"/>
              </a:lnSpc>
              <a:buFont typeface="Wingdings" pitchFamily="2" charset="2"/>
              <a:buNone/>
            </a:pPr>
            <a:endParaRPr lang="en-US" sz="800" smtClean="0">
              <a:solidFill>
                <a:srgbClr val="898989"/>
              </a:solidFill>
            </a:endParaRPr>
          </a:p>
          <a:p>
            <a:pPr marL="0" indent="0" algn="ctr" eaLnBrk="1" hangingPunct="1">
              <a:lnSpc>
                <a:spcPct val="70000"/>
              </a:lnSpc>
              <a:buFont typeface="Wingdings" pitchFamily="2" charset="2"/>
              <a:buNone/>
            </a:pPr>
            <a:r>
              <a:rPr lang="en-US" sz="5400" smtClean="0">
                <a:latin typeface="Comic Sans MS" pitchFamily="66" charset="0"/>
              </a:rPr>
              <a:t>Feel like you are Losing It?</a:t>
            </a:r>
          </a:p>
        </p:txBody>
      </p:sp>
      <p:pic>
        <p:nvPicPr>
          <p:cNvPr id="6148" name="Picture 6" descr="stress1"/>
          <p:cNvPicPr>
            <a:picLocks noChangeAspect="1" noChangeArrowheads="1"/>
          </p:cNvPicPr>
          <p:nvPr/>
        </p:nvPicPr>
        <p:blipFill>
          <a:blip r:embed="rId2" cstate="print"/>
          <a:srcRect/>
          <a:stretch>
            <a:fillRect/>
          </a:stretch>
        </p:blipFill>
        <p:spPr bwMode="auto">
          <a:xfrm>
            <a:off x="1066800" y="0"/>
            <a:ext cx="6705600" cy="502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Physical Factors</a:t>
            </a:r>
          </a:p>
          <a:p>
            <a:pPr>
              <a:buFont typeface="Wingdings" pitchFamily="2" charset="2"/>
              <a:buChar char="q"/>
            </a:pPr>
            <a:r>
              <a:rPr lang="en-US" dirty="0" smtClean="0"/>
              <a:t>Maintain good physical fitness</a:t>
            </a:r>
          </a:p>
          <a:p>
            <a:pPr>
              <a:buFont typeface="Wingdings" pitchFamily="2" charset="2"/>
              <a:buChar char="q"/>
            </a:pPr>
            <a:r>
              <a:rPr lang="en-US" dirty="0" smtClean="0"/>
              <a:t>Use relaxation techniques</a:t>
            </a:r>
          </a:p>
          <a:p>
            <a:pPr>
              <a:buFont typeface="Wingdings" pitchFamily="2" charset="2"/>
              <a:buChar char="q"/>
            </a:pPr>
            <a:r>
              <a:rPr lang="en-US" dirty="0" smtClean="0"/>
              <a:t>Have regular meals</a:t>
            </a:r>
          </a:p>
          <a:p>
            <a:pPr>
              <a:buFont typeface="Wingdings" pitchFamily="2" charset="2"/>
              <a:buChar char="q"/>
            </a:pPr>
            <a:r>
              <a:rPr lang="en-US" dirty="0" smtClean="0"/>
              <a:t>Have sufficient sleep</a:t>
            </a:r>
          </a:p>
          <a:p>
            <a:pPr>
              <a:buFont typeface="Wingdings" pitchFamily="2" charset="2"/>
              <a:buChar char="q"/>
            </a:pPr>
            <a:r>
              <a:rPr lang="en-US" dirty="0" smtClean="0"/>
              <a:t>Time management</a:t>
            </a:r>
          </a:p>
          <a:p>
            <a:pPr>
              <a:buFont typeface="Wingdings" pitchFamily="2" charset="2"/>
              <a:buChar char="q"/>
            </a:pPr>
            <a:r>
              <a:rPr lang="en-US" dirty="0" smtClean="0"/>
              <a:t>Control the physical environment</a:t>
            </a:r>
          </a:p>
          <a:p>
            <a:pPr>
              <a:buNone/>
            </a:pPr>
            <a:endParaRPr lang="el-GR" dirty="0"/>
          </a:p>
        </p:txBody>
      </p:sp>
      <p:sp>
        <p:nvSpPr>
          <p:cNvPr id="3" name="Title 2"/>
          <p:cNvSpPr>
            <a:spLocks noGrp="1"/>
          </p:cNvSpPr>
          <p:nvPr>
            <p:ph type="title"/>
          </p:nvPr>
        </p:nvSpPr>
        <p:spPr/>
        <p:txBody>
          <a:bodyPr/>
          <a:lstStyle/>
          <a:p>
            <a:r>
              <a:rPr lang="en-US" dirty="0" smtClean="0"/>
              <a:t>Stress Management in ATC</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down)">
                                      <p:cBhvr>
                                        <p:cTn id="13" dur="500"/>
                                        <p:tgtEl>
                                          <p:spTgt spid="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down)">
                                      <p:cBhvr>
                                        <p:cTn id="16" dur="500"/>
                                        <p:tgtEl>
                                          <p:spTgt spid="2">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00"/>
                                        <p:tgtEl>
                                          <p:spTgt spid="2">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wipe(down)">
                                      <p:cBhvr>
                                        <p:cTn id="28" dur="500"/>
                                        <p:tgtEl>
                                          <p:spTgt spid="2">
                                            <p:txEl>
                                              <p:pRg st="5" end="5"/>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Effect transition="in" filter="wipe(down)">
                                      <p:cBhvr>
                                        <p:cTn id="31"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Psychological Factors</a:t>
            </a:r>
          </a:p>
          <a:p>
            <a:pPr>
              <a:buFont typeface="Wingdings" pitchFamily="2" charset="2"/>
              <a:buChar char="q"/>
            </a:pPr>
            <a:r>
              <a:rPr lang="en-US" dirty="0" smtClean="0"/>
              <a:t>Sound preparation with regard to knowledge, skills and procedures</a:t>
            </a:r>
          </a:p>
          <a:p>
            <a:pPr>
              <a:buFont typeface="Wingdings" pitchFamily="2" charset="2"/>
              <a:buChar char="q"/>
            </a:pPr>
            <a:r>
              <a:rPr lang="en-US" dirty="0" smtClean="0"/>
              <a:t>Building confidence in own training and ability</a:t>
            </a:r>
          </a:p>
          <a:p>
            <a:pPr>
              <a:buFont typeface="Wingdings" pitchFamily="2" charset="2"/>
              <a:buChar char="q"/>
            </a:pPr>
            <a:r>
              <a:rPr lang="en-US" dirty="0" smtClean="0"/>
              <a:t>Leading balanced social and family life</a:t>
            </a:r>
          </a:p>
          <a:p>
            <a:pPr>
              <a:buFont typeface="Wingdings" pitchFamily="2" charset="2"/>
              <a:buChar char="q"/>
            </a:pPr>
            <a:r>
              <a:rPr lang="en-US" dirty="0" smtClean="0"/>
              <a:t>Share and discuss problems so as not to bottle them up</a:t>
            </a:r>
          </a:p>
          <a:p>
            <a:pPr>
              <a:buFont typeface="Wingdings" pitchFamily="2" charset="2"/>
              <a:buChar char="q"/>
            </a:pPr>
            <a:r>
              <a:rPr lang="en-US" dirty="0" smtClean="0"/>
              <a:t>Solve problems as soon as possible to prevent “the domino” effect</a:t>
            </a:r>
          </a:p>
          <a:p>
            <a:pPr>
              <a:buFont typeface="Wingdings" pitchFamily="2" charset="2"/>
              <a:buChar char="q"/>
            </a:pPr>
            <a:endParaRPr lang="el-GR" dirty="0"/>
          </a:p>
        </p:txBody>
      </p:sp>
      <p:sp>
        <p:nvSpPr>
          <p:cNvPr id="3" name="Title 2"/>
          <p:cNvSpPr>
            <a:spLocks noGrp="1"/>
          </p:cNvSpPr>
          <p:nvPr>
            <p:ph type="title"/>
          </p:nvPr>
        </p:nvSpPr>
        <p:spPr/>
        <p:txBody>
          <a:bodyPr/>
          <a:lstStyle/>
          <a:p>
            <a:r>
              <a:rPr lang="en-US" dirty="0" smtClean="0"/>
              <a:t>Stress Management in ATC</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Effect transition="in" filter="wipe(down)">
                                      <p:cBhvr>
                                        <p:cTn id="13" dur="500"/>
                                        <p:tgtEl>
                                          <p:spTgt spid="2">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wipe(down)">
                                      <p:cBhvr>
                                        <p:cTn id="16" dur="500"/>
                                        <p:tgtEl>
                                          <p:spTgt spid="2">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00"/>
                                        <p:tgtEl>
                                          <p:spTgt spid="2">
                                            <p:txEl>
                                              <p:pRg st="2" end="2"/>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down)">
                                      <p:cBhvr>
                                        <p:cTn id="22" dur="500"/>
                                        <p:tgtEl>
                                          <p:spTgt spid="2">
                                            <p:txEl>
                                              <p:pRg st="3" end="3"/>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Effect transition="in" filter="wipe(down)">
                                      <p:cBhvr>
                                        <p:cTn id="25" dur="500"/>
                                        <p:tgtEl>
                                          <p:spTgt spid="2">
                                            <p:txEl>
                                              <p:pRg st="4" end="4"/>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wipe(down)">
                                      <p:cBhvr>
                                        <p:cTn id="28"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latin typeface="Arial Black" pitchFamily="34" charset="0"/>
              </a:rPr>
              <a:t>Is the modern way of life stressful?</a:t>
            </a:r>
            <a:endParaRPr lang="el-GR" sz="3600" dirty="0">
              <a:latin typeface="Arial Black" pitchFamily="34" charset="0"/>
            </a:endParaRPr>
          </a:p>
        </p:txBody>
      </p:sp>
      <p:pic>
        <p:nvPicPr>
          <p:cNvPr id="23554" name="Picture 2"/>
          <p:cNvPicPr>
            <a:picLocks noGrp="1" noChangeAspect="1" noChangeArrowheads="1"/>
          </p:cNvPicPr>
          <p:nvPr>
            <p:ph idx="1"/>
          </p:nvPr>
        </p:nvPicPr>
        <p:blipFill>
          <a:blip r:embed="rId2" cstate="print"/>
          <a:srcRect/>
          <a:stretch>
            <a:fillRect/>
          </a:stretch>
        </p:blipFill>
        <p:spPr bwMode="auto">
          <a:xfrm>
            <a:off x="1294902" y="1600200"/>
            <a:ext cx="6554195" cy="4525963"/>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554"/>
                                        </p:tgtEl>
                                        <p:attrNameLst>
                                          <p:attrName>style.visibility</p:attrName>
                                        </p:attrNameLst>
                                      </p:cBhvr>
                                      <p:to>
                                        <p:strVal val="visible"/>
                                      </p:to>
                                    </p:set>
                                    <p:anim calcmode="lin" valueType="num">
                                      <p:cBhvr additive="base">
                                        <p:cTn id="13" dur="500" fill="hold"/>
                                        <p:tgtEl>
                                          <p:spTgt spid="23554"/>
                                        </p:tgtEl>
                                        <p:attrNameLst>
                                          <p:attrName>ppt_x</p:attrName>
                                        </p:attrNameLst>
                                      </p:cBhvr>
                                      <p:tavLst>
                                        <p:tav tm="0">
                                          <p:val>
                                            <p:strVal val="#ppt_x"/>
                                          </p:val>
                                        </p:tav>
                                        <p:tav tm="100000">
                                          <p:val>
                                            <p:strVal val="#ppt_x"/>
                                          </p:val>
                                        </p:tav>
                                      </p:tavLst>
                                    </p:anim>
                                    <p:anim calcmode="lin" valueType="num">
                                      <p:cBhvr additive="base">
                                        <p:cTn id="14" dur="500" fill="hold"/>
                                        <p:tgtEl>
                                          <p:spTgt spid="2355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“Stress Management in ATC”, Skybrary</a:t>
            </a:r>
          </a:p>
          <a:p>
            <a:r>
              <a:rPr lang="en-US" dirty="0" smtClean="0"/>
              <a:t>Prof. Giovanni Costa, “Occupational stress and stress prevention in Air Traffic Control”</a:t>
            </a:r>
          </a:p>
          <a:p>
            <a:r>
              <a:rPr lang="en-US" dirty="0" smtClean="0"/>
              <a:t>EUROCONTROL, “Human Factors Module Stress”, 15.03.1996</a:t>
            </a:r>
            <a:endParaRPr lang="el-GR" dirty="0"/>
          </a:p>
        </p:txBody>
      </p:sp>
      <p:sp>
        <p:nvSpPr>
          <p:cNvPr id="3" name="Title 2"/>
          <p:cNvSpPr>
            <a:spLocks noGrp="1"/>
          </p:cNvSpPr>
          <p:nvPr>
            <p:ph type="title"/>
          </p:nvPr>
        </p:nvSpPr>
        <p:spPr/>
        <p:txBody>
          <a:bodyPr/>
          <a:lstStyle/>
          <a:p>
            <a:r>
              <a:rPr lang="en-US" dirty="0" smtClean="0"/>
              <a:t>Further Reading</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smtClean="0"/>
          </a:p>
          <a:p>
            <a:endParaRPr lang="en-US" dirty="0" smtClean="0"/>
          </a:p>
          <a:p>
            <a:endParaRPr lang="en-US" dirty="0" smtClean="0"/>
          </a:p>
          <a:p>
            <a:pPr algn="ctr">
              <a:buNone/>
            </a:pPr>
            <a:r>
              <a:rPr lang="en-US" sz="7200" dirty="0" smtClean="0"/>
              <a:t>Questions</a:t>
            </a:r>
            <a:endParaRPr lang="el-GR" sz="7200" dirty="0"/>
          </a:p>
        </p:txBody>
      </p:sp>
      <p:sp>
        <p:nvSpPr>
          <p:cNvPr id="3" name="Title 2"/>
          <p:cNvSpPr>
            <a:spLocks noGrp="1"/>
          </p:cNvSpPr>
          <p:nvPr>
            <p:ph type="title"/>
          </p:nvPr>
        </p:nvSpPr>
        <p:spPr/>
        <p:txBody>
          <a:bodyPr/>
          <a:lstStyle/>
          <a:p>
            <a:r>
              <a:rPr lang="en-US" dirty="0" smtClean="0"/>
              <a:t>Stress Management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Stress</a:t>
            </a:r>
          </a:p>
          <a:p>
            <a:pPr>
              <a:buNone/>
            </a:pPr>
            <a:r>
              <a:rPr lang="en-US" dirty="0" smtClean="0"/>
              <a:t>	</a:t>
            </a:r>
          </a:p>
          <a:p>
            <a:pPr>
              <a:buNone/>
            </a:pPr>
            <a:r>
              <a:rPr lang="en-US" dirty="0" smtClean="0"/>
              <a:t>	A state of physical, mental or emotional strain (tension) due to some external or internal stimulus.</a:t>
            </a:r>
          </a:p>
          <a:p>
            <a:pPr>
              <a:buNone/>
            </a:pPr>
            <a:endParaRPr lang="en-US" dirty="0" smtClean="0"/>
          </a:p>
          <a:p>
            <a:r>
              <a:rPr lang="en-US" dirty="0" smtClean="0"/>
              <a:t>Stressor</a:t>
            </a:r>
          </a:p>
          <a:p>
            <a:pPr>
              <a:buNone/>
            </a:pPr>
            <a:endParaRPr lang="en-US" dirty="0" smtClean="0"/>
          </a:p>
          <a:p>
            <a:pPr>
              <a:buNone/>
            </a:pPr>
            <a:r>
              <a:rPr lang="en-US" dirty="0" smtClean="0"/>
              <a:t>	Any activity, event or other stimulus that causes stress. </a:t>
            </a:r>
            <a:endParaRPr lang="el-GR" dirty="0"/>
          </a:p>
        </p:txBody>
      </p:sp>
      <p:sp>
        <p:nvSpPr>
          <p:cNvPr id="3" name="Title 2"/>
          <p:cNvSpPr>
            <a:spLocks noGrp="1"/>
          </p:cNvSpPr>
          <p:nvPr>
            <p:ph type="title"/>
          </p:nvPr>
        </p:nvSpPr>
        <p:spPr/>
        <p:txBody>
          <a:bodyPr/>
          <a:lstStyle/>
          <a:p>
            <a:r>
              <a:rPr lang="en-US" dirty="0" smtClean="0"/>
              <a:t>Stress / Stressor Definition</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4" end="4"/>
                                            </p:txEl>
                                          </p:spTgt>
                                        </p:tgtEl>
                                        <p:attrNameLst>
                                          <p:attrName>style.visibility</p:attrName>
                                        </p:attrNameLst>
                                      </p:cBhvr>
                                      <p:to>
                                        <p:strVal val="visible"/>
                                      </p:to>
                                    </p:set>
                                    <p:anim calcmode="lin" valueType="num">
                                      <p:cBhvr additive="base">
                                        <p:cTn id="31"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additive="base">
                                        <p:cTn id="37"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Stress Mechanism</a:t>
            </a:r>
            <a:endParaRPr lang="el-GR" dirty="0"/>
          </a:p>
        </p:txBody>
      </p:sp>
      <p:sp>
        <p:nvSpPr>
          <p:cNvPr id="6" name="Explosion 2 5"/>
          <p:cNvSpPr/>
          <p:nvPr/>
        </p:nvSpPr>
        <p:spPr>
          <a:xfrm>
            <a:off x="3124200" y="1600200"/>
            <a:ext cx="3048000" cy="1981200"/>
          </a:xfrm>
          <a:prstGeom prst="irregularSeal2">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THREAT ?</a:t>
            </a:r>
            <a:endParaRPr lang="el-GR"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
        <p:nvSpPr>
          <p:cNvPr id="8" name="TextBox 7"/>
          <p:cNvSpPr txBox="1"/>
          <p:nvPr/>
        </p:nvSpPr>
        <p:spPr>
          <a:xfrm>
            <a:off x="1066800" y="3657600"/>
            <a:ext cx="7467600" cy="1569660"/>
          </a:xfrm>
          <a:prstGeom prst="rect">
            <a:avLst/>
          </a:prstGeom>
          <a:noFill/>
        </p:spPr>
        <p:txBody>
          <a:bodyPr wrap="square" rtlCol="0">
            <a:spAutoFit/>
          </a:bodyPr>
          <a:lstStyle/>
          <a:p>
            <a:r>
              <a:rPr lang="en-US" sz="3200" dirty="0" smtClean="0"/>
              <a:t>Adrenalin: FIGHT OR FLIGHT</a:t>
            </a:r>
          </a:p>
          <a:p>
            <a:endParaRPr lang="en-US" sz="3200" dirty="0" smtClean="0"/>
          </a:p>
          <a:p>
            <a:r>
              <a:rPr lang="en-US" sz="3200" dirty="0" smtClean="0"/>
              <a:t>Cortisol, Serotonin  </a:t>
            </a:r>
            <a:endParaRPr lang="el-G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bg/>
                                          </p:spTgt>
                                        </p:tgtEl>
                                        <p:attrNameLst>
                                          <p:attrName>style.visibility</p:attrName>
                                        </p:attrNameLst>
                                      </p:cBhvr>
                                      <p:to>
                                        <p:strVal val="visible"/>
                                      </p:to>
                                    </p:set>
                                    <p:anim calcmode="lin" valueType="num">
                                      <p:cBhvr additive="base">
                                        <p:cTn id="19" dur="500" fill="hold"/>
                                        <p:tgtEl>
                                          <p:spTgt spid="6">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6">
                                            <p:bg/>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 calcmode="lin" valueType="num">
                                      <p:cBhvr additive="base">
                                        <p:cTn id="23"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8">
                                            <p:txEl>
                                              <p:pRg st="0" end="0"/>
                                            </p:txEl>
                                          </p:spTgt>
                                        </p:tgtEl>
                                        <p:attrNameLst>
                                          <p:attrName>style.visibility</p:attrName>
                                        </p:attrNameLst>
                                      </p:cBhvr>
                                      <p:to>
                                        <p:strVal val="visible"/>
                                      </p:to>
                                    </p:set>
                                    <p:anim calcmode="lin" valueType="num">
                                      <p:cBhvr additive="base">
                                        <p:cTn id="2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8">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8">
                                            <p:txEl>
                                              <p:pRg st="2" end="2"/>
                                            </p:txEl>
                                          </p:spTgt>
                                        </p:tgtEl>
                                        <p:attrNameLst>
                                          <p:attrName>style.visibility</p:attrName>
                                        </p:attrNameLst>
                                      </p:cBhvr>
                                      <p:to>
                                        <p:strVal val="visible"/>
                                      </p:to>
                                    </p:set>
                                    <p:anim calcmode="lin" valueType="num">
                                      <p:cBhvr additive="base">
                                        <p:cTn id="3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3" grpId="0"/>
      <p:bldP spid="6" grpId="0" build="allAtOnce" animBg="1"/>
      <p:bldP spid="8"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buNone/>
            </a:pPr>
            <a:endParaRPr lang="el-GR" dirty="0"/>
          </a:p>
        </p:txBody>
      </p:sp>
      <p:sp>
        <p:nvSpPr>
          <p:cNvPr id="3" name="Title 2"/>
          <p:cNvSpPr>
            <a:spLocks noGrp="1"/>
          </p:cNvSpPr>
          <p:nvPr>
            <p:ph type="title"/>
          </p:nvPr>
        </p:nvSpPr>
        <p:spPr/>
        <p:txBody>
          <a:bodyPr>
            <a:normAutofit fontScale="90000"/>
          </a:bodyPr>
          <a:lstStyle/>
          <a:p>
            <a:r>
              <a:rPr lang="en-US" dirty="0" smtClean="0"/>
              <a:t>Types of Stress based on duration</a:t>
            </a:r>
            <a:endParaRPr lang="el-GR" dirty="0"/>
          </a:p>
        </p:txBody>
      </p:sp>
      <p:graphicFrame>
        <p:nvGraphicFramePr>
          <p:cNvPr id="5" name="Diagram 4"/>
          <p:cNvGraphicFramePr/>
          <p:nvPr/>
        </p:nvGraphicFramePr>
        <p:xfrm>
          <a:off x="1447800" y="1828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graphicEl>
                                              <a:dgm id="{B2C4C7FF-1DE7-4C21-BDC5-51576A11228F}"/>
                                            </p:graphicEl>
                                          </p:spTgt>
                                        </p:tgtEl>
                                        <p:attrNameLst>
                                          <p:attrName>style.visibility</p:attrName>
                                        </p:attrNameLst>
                                      </p:cBhvr>
                                      <p:to>
                                        <p:strVal val="visible"/>
                                      </p:to>
                                    </p:set>
                                    <p:anim calcmode="lin" valueType="num">
                                      <p:cBhvr additive="base">
                                        <p:cTn id="13" dur="500" fill="hold"/>
                                        <p:tgtEl>
                                          <p:spTgt spid="5">
                                            <p:graphicEl>
                                              <a:dgm id="{B2C4C7FF-1DE7-4C21-BDC5-51576A11228F}"/>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graphicEl>
                                              <a:dgm id="{B2C4C7FF-1DE7-4C21-BDC5-51576A11228F}"/>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graphicEl>
                                              <a:dgm id="{F356D83D-6263-4DCC-8251-08BA1D51B7F3}"/>
                                            </p:graphicEl>
                                          </p:spTgt>
                                        </p:tgtEl>
                                        <p:attrNameLst>
                                          <p:attrName>style.visibility</p:attrName>
                                        </p:attrNameLst>
                                      </p:cBhvr>
                                      <p:to>
                                        <p:strVal val="visible"/>
                                      </p:to>
                                    </p:set>
                                    <p:anim calcmode="lin" valueType="num">
                                      <p:cBhvr additive="base">
                                        <p:cTn id="19" dur="500" fill="hold"/>
                                        <p:tgtEl>
                                          <p:spTgt spid="5">
                                            <p:graphicEl>
                                              <a:dgm id="{F356D83D-6263-4DCC-8251-08BA1D51B7F3}"/>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graphicEl>
                                              <a:dgm id="{F356D83D-6263-4DCC-8251-08BA1D51B7F3}"/>
                                            </p:graphic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graphicEl>
                                              <a:dgm id="{DDBAAF7C-14EC-4C2B-B9A7-D76C0B80D2A1}"/>
                                            </p:graphicEl>
                                          </p:spTgt>
                                        </p:tgtEl>
                                        <p:attrNameLst>
                                          <p:attrName>style.visibility</p:attrName>
                                        </p:attrNameLst>
                                      </p:cBhvr>
                                      <p:to>
                                        <p:strVal val="visible"/>
                                      </p:to>
                                    </p:set>
                                    <p:anim calcmode="lin" valueType="num">
                                      <p:cBhvr additive="base">
                                        <p:cTn id="25" dur="500" fill="hold"/>
                                        <p:tgtEl>
                                          <p:spTgt spid="5">
                                            <p:graphicEl>
                                              <a:dgm id="{DDBAAF7C-14EC-4C2B-B9A7-D76C0B80D2A1}"/>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graphicEl>
                                              <a:dgm id="{DDBAAF7C-14EC-4C2B-B9A7-D76C0B80D2A1}"/>
                                            </p:graphic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
                                            <p:graphicEl>
                                              <a:dgm id="{3A56B050-48A3-400F-9112-2F81D15A344E}"/>
                                            </p:graphicEl>
                                          </p:spTgt>
                                        </p:tgtEl>
                                        <p:attrNameLst>
                                          <p:attrName>style.visibility</p:attrName>
                                        </p:attrNameLst>
                                      </p:cBhvr>
                                      <p:to>
                                        <p:strVal val="visible"/>
                                      </p:to>
                                    </p:set>
                                    <p:anim calcmode="lin" valueType="num">
                                      <p:cBhvr additive="base">
                                        <p:cTn id="31" dur="500" fill="hold"/>
                                        <p:tgtEl>
                                          <p:spTgt spid="5">
                                            <p:graphicEl>
                                              <a:dgm id="{3A56B050-48A3-400F-9112-2F81D15A344E}"/>
                                            </p:graphic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graphicEl>
                                              <a:dgm id="{3A56B050-48A3-400F-9112-2F81D15A344E}"/>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Graphic spid="5" grpId="0">
        <p:bldSub>
          <a:bldDgm bld="lvl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p:txBody>
          <a:bodyPr/>
          <a:lstStyle/>
          <a:p>
            <a:r>
              <a:rPr lang="en-US" dirty="0" smtClean="0"/>
              <a:t>Acute Vs Chronic Stress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graphicEl>
                                              <a:dgm id="{15BBB84F-22BB-4350-9E44-965A8D0EEC4D}"/>
                                            </p:graphicEl>
                                          </p:spTgt>
                                        </p:tgtEl>
                                        <p:attrNameLst>
                                          <p:attrName>style.visibility</p:attrName>
                                        </p:attrNameLst>
                                      </p:cBhvr>
                                      <p:to>
                                        <p:strVal val="visible"/>
                                      </p:to>
                                    </p:set>
                                    <p:anim calcmode="lin" valueType="num">
                                      <p:cBhvr additive="base">
                                        <p:cTn id="13" dur="500" fill="hold"/>
                                        <p:tgtEl>
                                          <p:spTgt spid="4">
                                            <p:graphicEl>
                                              <a:dgm id="{15BBB84F-22BB-4350-9E44-965A8D0EEC4D}"/>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graphicEl>
                                              <a:dgm id="{15BBB84F-22BB-4350-9E44-965A8D0EEC4D}"/>
                                            </p:graphic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4">
                                            <p:graphicEl>
                                              <a:dgm id="{D903C7C7-69BB-4E76-8D0F-2148169CF3E0}"/>
                                            </p:graphicEl>
                                          </p:spTgt>
                                        </p:tgtEl>
                                        <p:attrNameLst>
                                          <p:attrName>style.visibility</p:attrName>
                                        </p:attrNameLst>
                                      </p:cBhvr>
                                      <p:to>
                                        <p:strVal val="visible"/>
                                      </p:to>
                                    </p:set>
                                    <p:anim calcmode="lin" valueType="num">
                                      <p:cBhvr additive="base">
                                        <p:cTn id="17" dur="500" fill="hold"/>
                                        <p:tgtEl>
                                          <p:spTgt spid="4">
                                            <p:graphicEl>
                                              <a:dgm id="{D903C7C7-69BB-4E76-8D0F-2148169CF3E0}"/>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4">
                                            <p:graphicEl>
                                              <a:dgm id="{D903C7C7-69BB-4E76-8D0F-2148169CF3E0}"/>
                                            </p:graphic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4">
                                            <p:graphicEl>
                                              <a:dgm id="{17FD62C9-C6AA-4F94-8592-7FF0B891676D}"/>
                                            </p:graphicEl>
                                          </p:spTgt>
                                        </p:tgtEl>
                                        <p:attrNameLst>
                                          <p:attrName>style.visibility</p:attrName>
                                        </p:attrNameLst>
                                      </p:cBhvr>
                                      <p:to>
                                        <p:strVal val="visible"/>
                                      </p:to>
                                    </p:set>
                                    <p:anim calcmode="lin" valueType="num">
                                      <p:cBhvr additive="base">
                                        <p:cTn id="21" dur="500" fill="hold"/>
                                        <p:tgtEl>
                                          <p:spTgt spid="4">
                                            <p:graphicEl>
                                              <a:dgm id="{17FD62C9-C6AA-4F94-8592-7FF0B891676D}"/>
                                            </p:graphicEl>
                                          </p:spTgt>
                                        </p:tgtEl>
                                        <p:attrNameLst>
                                          <p:attrName>ppt_x</p:attrName>
                                        </p:attrNameLst>
                                      </p:cBhvr>
                                      <p:tavLst>
                                        <p:tav tm="0">
                                          <p:val>
                                            <p:strVal val="#ppt_x"/>
                                          </p:val>
                                        </p:tav>
                                        <p:tav tm="100000">
                                          <p:val>
                                            <p:strVal val="#ppt_x"/>
                                          </p:val>
                                        </p:tav>
                                      </p:tavLst>
                                    </p:anim>
                                    <p:anim calcmode="lin" valueType="num">
                                      <p:cBhvr additive="base">
                                        <p:cTn id="22" dur="500" fill="hold"/>
                                        <p:tgtEl>
                                          <p:spTgt spid="4">
                                            <p:graphicEl>
                                              <a:dgm id="{17FD62C9-C6AA-4F94-8592-7FF0B891676D}"/>
                                            </p:graphic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4">
                                            <p:graphicEl>
                                              <a:dgm id="{1E113FD0-718A-440A-A1AF-E240BAFE67AF}"/>
                                            </p:graphicEl>
                                          </p:spTgt>
                                        </p:tgtEl>
                                        <p:attrNameLst>
                                          <p:attrName>style.visibility</p:attrName>
                                        </p:attrNameLst>
                                      </p:cBhvr>
                                      <p:to>
                                        <p:strVal val="visible"/>
                                      </p:to>
                                    </p:set>
                                    <p:anim calcmode="lin" valueType="num">
                                      <p:cBhvr additive="base">
                                        <p:cTn id="25" dur="500" fill="hold"/>
                                        <p:tgtEl>
                                          <p:spTgt spid="4">
                                            <p:graphicEl>
                                              <a:dgm id="{1E113FD0-718A-440A-A1AF-E240BAFE67AF}"/>
                                            </p:graphic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graphicEl>
                                              <a:dgm id="{1E113FD0-718A-440A-A1AF-E240BAFE67AF}"/>
                                            </p:graphic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4">
                                            <p:graphicEl>
                                              <a:dgm id="{4B3B46FD-6752-4DD0-B40D-3EF41AA574A3}"/>
                                            </p:graphicEl>
                                          </p:spTgt>
                                        </p:tgtEl>
                                        <p:attrNameLst>
                                          <p:attrName>style.visibility</p:attrName>
                                        </p:attrNameLst>
                                      </p:cBhvr>
                                      <p:to>
                                        <p:strVal val="visible"/>
                                      </p:to>
                                    </p:set>
                                    <p:anim calcmode="lin" valueType="num">
                                      <p:cBhvr additive="base">
                                        <p:cTn id="29" dur="500" fill="hold"/>
                                        <p:tgtEl>
                                          <p:spTgt spid="4">
                                            <p:graphicEl>
                                              <a:dgm id="{4B3B46FD-6752-4DD0-B40D-3EF41AA574A3}"/>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graphicEl>
                                              <a:dgm id="{4B3B46FD-6752-4DD0-B40D-3EF41AA574A3}"/>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Performance and arousal stress curve.</a:t>
            </a:r>
            <a:endParaRPr lang="el-GR" sz="2800" dirty="0">
              <a:latin typeface="Arial Black" pitchFamily="34" charset="0"/>
            </a:endParaRPr>
          </a:p>
        </p:txBody>
      </p:sp>
      <p:pic>
        <p:nvPicPr>
          <p:cNvPr id="2050" name="Picture 2"/>
          <p:cNvPicPr>
            <a:picLocks noGrp="1" noChangeAspect="1" noChangeArrowheads="1"/>
          </p:cNvPicPr>
          <p:nvPr>
            <p:ph idx="1"/>
          </p:nvPr>
        </p:nvPicPr>
        <p:blipFill>
          <a:blip r:embed="rId2" cstate="print"/>
          <a:srcRect/>
          <a:stretch>
            <a:fillRect/>
          </a:stretch>
        </p:blipFill>
        <p:spPr bwMode="auto">
          <a:xfrm>
            <a:off x="1475656" y="1844824"/>
            <a:ext cx="5832648" cy="410445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 calcmode="lin" valueType="num">
                                      <p:cBhvr additive="base">
                                        <p:cTn id="13" dur="500" fill="hold"/>
                                        <p:tgtEl>
                                          <p:spTgt spid="2050"/>
                                        </p:tgtEl>
                                        <p:attrNameLst>
                                          <p:attrName>ppt_x</p:attrName>
                                        </p:attrNameLst>
                                      </p:cBhvr>
                                      <p:tavLst>
                                        <p:tav tm="0">
                                          <p:val>
                                            <p:strVal val="#ppt_x"/>
                                          </p:val>
                                        </p:tav>
                                        <p:tav tm="100000">
                                          <p:val>
                                            <p:strVal val="#ppt_x"/>
                                          </p:val>
                                        </p:tav>
                                      </p:tavLst>
                                    </p:anim>
                                    <p:anim calcmode="lin" valueType="num">
                                      <p:cBhvr additive="base">
                                        <p:cTn id="14"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62500" lnSpcReduction="20000"/>
          </a:bodyPr>
          <a:lstStyle/>
          <a:p>
            <a:r>
              <a:rPr lang="en-US" b="1" i="1" dirty="0" err="1" smtClean="0"/>
              <a:t>Eustress</a:t>
            </a:r>
            <a:r>
              <a:rPr lang="en-US" b="1" dirty="0" smtClean="0"/>
              <a:t> (positive stress)</a:t>
            </a:r>
            <a:r>
              <a:rPr lang="en-US" dirty="0" smtClean="0"/>
              <a:t> motivates a person to cope with stressors and allows a person to perform effectively and may even increase performance. </a:t>
            </a:r>
            <a:r>
              <a:rPr lang="en-US" dirty="0" err="1" smtClean="0"/>
              <a:t>Eustress</a:t>
            </a:r>
            <a:r>
              <a:rPr lang="en-US" dirty="0" smtClean="0"/>
              <a:t> generally occurs when an individual perceives that he or she has the ability to effectively cope with a stressor.</a:t>
            </a:r>
          </a:p>
          <a:p>
            <a:pPr>
              <a:buNone/>
            </a:pPr>
            <a:endParaRPr lang="en-US" dirty="0" smtClean="0"/>
          </a:p>
          <a:p>
            <a:r>
              <a:rPr lang="en-US" b="1" i="1" dirty="0" smtClean="0"/>
              <a:t>Distress</a:t>
            </a:r>
            <a:r>
              <a:rPr lang="en-US" b="1" dirty="0" smtClean="0"/>
              <a:t> (negative stress) </a:t>
            </a:r>
            <a:r>
              <a:rPr lang="en-US" dirty="0" smtClean="0"/>
              <a:t>occurs when stimulation is excessive and causes fear of the situation, panic, anxiety or agitation. Distress usually results in poorer performance. </a:t>
            </a:r>
          </a:p>
          <a:p>
            <a:pPr>
              <a:buNone/>
            </a:pPr>
            <a:endParaRPr lang="en-US" dirty="0" smtClean="0"/>
          </a:p>
          <a:p>
            <a:r>
              <a:rPr lang="en-US" b="1" i="1" dirty="0" smtClean="0"/>
              <a:t>Anxiety</a:t>
            </a:r>
            <a:r>
              <a:rPr lang="en-US" b="1" dirty="0" smtClean="0"/>
              <a:t> </a:t>
            </a:r>
            <a:r>
              <a:rPr lang="en-US" b="1" dirty="0" smtClean="0"/>
              <a:t> </a:t>
            </a:r>
            <a:r>
              <a:rPr lang="en-US" b="1" dirty="0" smtClean="0"/>
              <a:t>stress </a:t>
            </a:r>
            <a:r>
              <a:rPr lang="en-US" dirty="0" smtClean="0"/>
              <a:t>related to an unforeseen or imagined threat. It is caused by the anticipation or perception that something dangerous, unpleasant or harmful may be about to occur, and the individual is fearful that he or she will not be able to cope with the event.</a:t>
            </a:r>
          </a:p>
          <a:p>
            <a:pPr>
              <a:buNone/>
            </a:pPr>
            <a:endParaRPr lang="en-US" dirty="0" smtClean="0"/>
          </a:p>
          <a:p>
            <a:r>
              <a:rPr lang="en-US" b="1" i="1" dirty="0" smtClean="0"/>
              <a:t>Remembered Stress</a:t>
            </a:r>
            <a:r>
              <a:rPr lang="en-US" dirty="0" smtClean="0"/>
              <a:t> is triggered by an event that reminds an individual of a past experience that caused extreme stress or harm. The actual stress-causing agent may not be present, but the memory still causes the body to arouse the nervous system, and the stress related to the effects of the unpleasant episode are experienced again.</a:t>
            </a:r>
          </a:p>
          <a:p>
            <a:pPr>
              <a:buNone/>
            </a:pPr>
            <a:endParaRPr lang="el-GR" dirty="0"/>
          </a:p>
        </p:txBody>
      </p:sp>
      <p:sp>
        <p:nvSpPr>
          <p:cNvPr id="3" name="Title 2"/>
          <p:cNvSpPr>
            <a:spLocks noGrp="1"/>
          </p:cNvSpPr>
          <p:nvPr>
            <p:ph type="title"/>
          </p:nvPr>
        </p:nvSpPr>
        <p:spPr/>
        <p:txBody>
          <a:bodyPr>
            <a:normAutofit fontScale="90000"/>
          </a:bodyPr>
          <a:lstStyle/>
          <a:p>
            <a:r>
              <a:rPr lang="en-US" dirty="0" smtClean="0"/>
              <a:t>Types of stress based on performance</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additive="base">
                                        <p:cTn id="25"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anim calcmode="lin" valueType="num">
                                      <p:cBhvr additive="base">
                                        <p:cTn id="31"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437640"/>
          <a:ext cx="8229600" cy="5420360"/>
        </p:xfrm>
        <a:graphic>
          <a:graphicData uri="http://schemas.openxmlformats.org/drawingml/2006/table">
            <a:tbl>
              <a:tblPr firstRow="1" bandRow="1">
                <a:tableStyleId>{6E25E649-3F16-4E02-A733-19D2CDBF48F0}</a:tableStyleId>
              </a:tblPr>
              <a:tblGrid>
                <a:gridCol w="2209800"/>
                <a:gridCol w="1905000"/>
                <a:gridCol w="2057400"/>
                <a:gridCol w="2057400"/>
              </a:tblGrid>
              <a:tr h="457200">
                <a:tc>
                  <a:txBody>
                    <a:bodyPr/>
                    <a:lstStyle/>
                    <a:p>
                      <a:r>
                        <a:rPr kumimoji="0" lang="en-US" sz="1200" b="1" kern="1200" dirty="0" smtClean="0"/>
                        <a:t>Physical symptoms</a:t>
                      </a:r>
                      <a:endParaRPr lang="el-GR" sz="1200" b="1" dirty="0"/>
                    </a:p>
                  </a:txBody>
                  <a:tcPr/>
                </a:tc>
                <a:tc>
                  <a:txBody>
                    <a:bodyPr/>
                    <a:lstStyle/>
                    <a:p>
                      <a:r>
                        <a:rPr kumimoji="0" lang="en-US" sz="1200" b="1" kern="1200" dirty="0" smtClean="0"/>
                        <a:t>Emotional symptoms</a:t>
                      </a:r>
                      <a:endParaRPr lang="el-GR" sz="1200" b="1" dirty="0"/>
                    </a:p>
                  </a:txBody>
                  <a:tcPr/>
                </a:tc>
                <a:tc>
                  <a:txBody>
                    <a:bodyPr/>
                    <a:lstStyle/>
                    <a:p>
                      <a:r>
                        <a:rPr kumimoji="0" lang="en-US" sz="1200" b="1" kern="1200" dirty="0" smtClean="0"/>
                        <a:t>Behavioral symptoms</a:t>
                      </a:r>
                      <a:endParaRPr lang="el-GR" sz="1200" b="1" dirty="0"/>
                    </a:p>
                  </a:txBody>
                  <a:tcPr/>
                </a:tc>
                <a:tc>
                  <a:txBody>
                    <a:bodyPr/>
                    <a:lstStyle/>
                    <a:p>
                      <a:r>
                        <a:rPr kumimoji="0" lang="en-US" sz="1200" b="1" kern="1200" dirty="0" smtClean="0"/>
                        <a:t>Cognitive symptoms</a:t>
                      </a:r>
                      <a:endParaRPr lang="el-GR" sz="1200" b="1" dirty="0"/>
                    </a:p>
                  </a:txBody>
                  <a:tcPr/>
                </a:tc>
              </a:tr>
              <a:tr h="370840">
                <a:tc>
                  <a:txBody>
                    <a:bodyPr/>
                    <a:lstStyle/>
                    <a:p>
                      <a:r>
                        <a:rPr kumimoji="0" lang="en-US" sz="1200" kern="1200" dirty="0" smtClean="0"/>
                        <a:t>Tense muscles, especially in the neck and shoulders</a:t>
                      </a:r>
                      <a:endParaRPr lang="el-GR" sz="1200" dirty="0"/>
                    </a:p>
                  </a:txBody>
                  <a:tcPr/>
                </a:tc>
                <a:tc>
                  <a:txBody>
                    <a:bodyPr/>
                    <a:lstStyle/>
                    <a:p>
                      <a:r>
                        <a:rPr kumimoji="0" lang="en-US" sz="1200" kern="1200" dirty="0" smtClean="0"/>
                        <a:t>Frustration, irritability or anger</a:t>
                      </a:r>
                      <a:endParaRPr lang="el-GR" sz="1200" dirty="0"/>
                    </a:p>
                  </a:txBody>
                  <a:tcPr/>
                </a:tc>
                <a:tc>
                  <a:txBody>
                    <a:bodyPr/>
                    <a:lstStyle/>
                    <a:p>
                      <a:r>
                        <a:rPr kumimoji="0" lang="en-US" sz="1200" kern="1200" dirty="0" smtClean="0"/>
                        <a:t>Abuse of alcohol, drugs or other substances</a:t>
                      </a:r>
                      <a:endParaRPr lang="el-GR" sz="1200" dirty="0"/>
                    </a:p>
                  </a:txBody>
                  <a:tcPr/>
                </a:tc>
                <a:tc>
                  <a:txBody>
                    <a:bodyPr/>
                    <a:lstStyle/>
                    <a:p>
                      <a:r>
                        <a:rPr kumimoji="0" lang="en-US" sz="1200" kern="1200" dirty="0" smtClean="0"/>
                        <a:t>Forgetfulness, preoccupation and difficulty concentrating</a:t>
                      </a:r>
                      <a:endParaRPr lang="el-GR" sz="1200" dirty="0"/>
                    </a:p>
                  </a:txBody>
                  <a:tcPr/>
                </a:tc>
              </a:tr>
              <a:tr h="370840">
                <a:tc>
                  <a:txBody>
                    <a:bodyPr/>
                    <a:lstStyle/>
                    <a:p>
                      <a:r>
                        <a:rPr kumimoji="0" lang="en-US" sz="1200" kern="1200" dirty="0" smtClean="0"/>
                        <a:t>Headache or backache</a:t>
                      </a:r>
                      <a:endParaRPr lang="el-GR" sz="1200" dirty="0"/>
                    </a:p>
                  </a:txBody>
                  <a:tcPr/>
                </a:tc>
                <a:tc>
                  <a:txBody>
                    <a:bodyPr/>
                    <a:lstStyle/>
                    <a:p>
                      <a:r>
                        <a:rPr kumimoji="0" lang="en-US" sz="1200" kern="1200" dirty="0" smtClean="0"/>
                        <a:t>Depression or anxiety</a:t>
                      </a:r>
                      <a:endParaRPr lang="el-GR" sz="1200" dirty="0"/>
                    </a:p>
                  </a:txBody>
                  <a:tcPr/>
                </a:tc>
                <a:tc>
                  <a:txBody>
                    <a:bodyPr/>
                    <a:lstStyle/>
                    <a:p>
                      <a:r>
                        <a:rPr kumimoji="0" lang="en-US" sz="1200" kern="1200" dirty="0" smtClean="0"/>
                        <a:t>Marital problems</a:t>
                      </a:r>
                      <a:endParaRPr lang="el-GR" sz="1200" dirty="0"/>
                    </a:p>
                  </a:txBody>
                  <a:tcPr/>
                </a:tc>
                <a:tc>
                  <a:txBody>
                    <a:bodyPr/>
                    <a:lstStyle/>
                    <a:p>
                      <a:r>
                        <a:rPr kumimoji="0" lang="en-US" sz="1200" kern="1200" dirty="0" smtClean="0"/>
                        <a:t> Indecisiveness</a:t>
                      </a:r>
                      <a:endParaRPr lang="el-GR" sz="1200" dirty="0"/>
                    </a:p>
                  </a:txBody>
                  <a:tcPr/>
                </a:tc>
              </a:tr>
              <a:tr h="370840">
                <a:tc>
                  <a:txBody>
                    <a:bodyPr/>
                    <a:lstStyle/>
                    <a:p>
                      <a:r>
                        <a:rPr kumimoji="0" lang="en-US" sz="1200" kern="1200" dirty="0" smtClean="0"/>
                        <a:t> Stomachache, nausea, vomiting, diarrhea or constipation</a:t>
                      </a:r>
                      <a:endParaRPr lang="el-GR" sz="1200" dirty="0"/>
                    </a:p>
                  </a:txBody>
                  <a:tcPr/>
                </a:tc>
                <a:tc>
                  <a:txBody>
                    <a:bodyPr/>
                    <a:lstStyle/>
                    <a:p>
                      <a:r>
                        <a:rPr kumimoji="0" lang="en-US" sz="1200" kern="1200" dirty="0" smtClean="0"/>
                        <a:t>Nervousness</a:t>
                      </a:r>
                      <a:endParaRPr lang="el-GR" sz="1200" dirty="0"/>
                    </a:p>
                  </a:txBody>
                  <a:tcPr/>
                </a:tc>
                <a:tc>
                  <a:txBody>
                    <a:bodyPr/>
                    <a:lstStyle/>
                    <a:p>
                      <a:r>
                        <a:rPr kumimoji="0" lang="en-US" sz="1200" kern="1200" dirty="0" smtClean="0"/>
                        <a:t> Binge eating</a:t>
                      </a:r>
                      <a:endParaRPr lang="el-GR" sz="1200" dirty="0"/>
                    </a:p>
                  </a:txBody>
                  <a:tcPr/>
                </a:tc>
                <a:tc>
                  <a:txBody>
                    <a:bodyPr/>
                    <a:lstStyle/>
                    <a:p>
                      <a:r>
                        <a:rPr kumimoji="0" lang="en-US" sz="1200" kern="1200" dirty="0" smtClean="0"/>
                        <a:t>Work mistakes and loss of productivity</a:t>
                      </a:r>
                      <a:endParaRPr lang="el-GR" sz="1200" dirty="0"/>
                    </a:p>
                  </a:txBody>
                  <a:tcPr/>
                </a:tc>
              </a:tr>
              <a:tr h="370840">
                <a:tc>
                  <a:txBody>
                    <a:bodyPr/>
                    <a:lstStyle/>
                    <a:p>
                      <a:r>
                        <a:rPr kumimoji="0" lang="en-US" sz="1200" kern="1200" dirty="0" smtClean="0"/>
                        <a:t>Tiredness or difficulty sleeping</a:t>
                      </a:r>
                      <a:endParaRPr lang="el-GR" sz="1200" dirty="0"/>
                    </a:p>
                  </a:txBody>
                  <a:tcPr/>
                </a:tc>
                <a:tc>
                  <a:txBody>
                    <a:bodyPr/>
                    <a:lstStyle/>
                    <a:p>
                      <a:r>
                        <a:rPr kumimoji="0" lang="en-US" sz="1200" kern="1200" dirty="0" smtClean="0"/>
                        <a:t>Boredom</a:t>
                      </a:r>
                      <a:endParaRPr lang="el-GR" sz="1200" dirty="0"/>
                    </a:p>
                  </a:txBody>
                  <a:tcPr/>
                </a:tc>
                <a:tc>
                  <a:txBody>
                    <a:bodyPr/>
                    <a:lstStyle/>
                    <a:p>
                      <a:r>
                        <a:rPr kumimoji="0" lang="en-US" sz="1200" kern="1200" dirty="0" smtClean="0"/>
                        <a:t>Self-destructive behavior</a:t>
                      </a:r>
                      <a:endParaRPr lang="el-GR" sz="1200" dirty="0"/>
                    </a:p>
                  </a:txBody>
                  <a:tcPr/>
                </a:tc>
                <a:tc>
                  <a:txBody>
                    <a:bodyPr/>
                    <a:lstStyle/>
                    <a:p>
                      <a:r>
                        <a:rPr kumimoji="0" lang="en-US" sz="1200" kern="1200" dirty="0" smtClean="0"/>
                        <a:t>Excessive worry</a:t>
                      </a:r>
                      <a:endParaRPr lang="el-GR" sz="1200" dirty="0"/>
                    </a:p>
                  </a:txBody>
                  <a:tcPr/>
                </a:tc>
              </a:tr>
              <a:tr h="370840">
                <a:tc>
                  <a:txBody>
                    <a:bodyPr/>
                    <a:lstStyle/>
                    <a:p>
                      <a:r>
                        <a:rPr kumimoji="0" lang="en-US" sz="1200" kern="1200" dirty="0" smtClean="0"/>
                        <a:t>Unusually rapid heartbeat</a:t>
                      </a:r>
                      <a:endParaRPr lang="el-GR" sz="1200" dirty="0"/>
                    </a:p>
                  </a:txBody>
                  <a:tcPr/>
                </a:tc>
                <a:tc>
                  <a:txBody>
                    <a:bodyPr/>
                    <a:lstStyle/>
                    <a:p>
                      <a:r>
                        <a:rPr kumimoji="0" lang="en-US" sz="1200" kern="1200" dirty="0" smtClean="0"/>
                        <a:t>Apathy</a:t>
                      </a:r>
                      <a:endParaRPr lang="el-GR" sz="1200" dirty="0"/>
                    </a:p>
                  </a:txBody>
                  <a:tcPr/>
                </a:tc>
                <a:tc>
                  <a:txBody>
                    <a:bodyPr/>
                    <a:lstStyle/>
                    <a:p>
                      <a:endParaRPr lang="el-GR" sz="1200"/>
                    </a:p>
                  </a:txBody>
                  <a:tcPr/>
                </a:tc>
                <a:tc>
                  <a:txBody>
                    <a:bodyPr/>
                    <a:lstStyle/>
                    <a:p>
                      <a:r>
                        <a:rPr kumimoji="0" lang="en-US" sz="1200" kern="1200" dirty="0" smtClean="0"/>
                        <a:t>Decrease in creativity</a:t>
                      </a:r>
                      <a:endParaRPr lang="el-GR" sz="1200" dirty="0"/>
                    </a:p>
                  </a:txBody>
                  <a:tcPr/>
                </a:tc>
              </a:tr>
              <a:tr h="370840">
                <a:tc>
                  <a:txBody>
                    <a:bodyPr/>
                    <a:lstStyle/>
                    <a:p>
                      <a:r>
                        <a:rPr kumimoji="0" lang="en-US" sz="1200" kern="1200" dirty="0" smtClean="0"/>
                        <a:t> Shakiness or excessive sweating</a:t>
                      </a:r>
                      <a:endParaRPr lang="el-GR" sz="1200" dirty="0"/>
                    </a:p>
                  </a:txBody>
                  <a:tcPr/>
                </a:tc>
                <a:tc>
                  <a:txBody>
                    <a:bodyPr/>
                    <a:lstStyle/>
                    <a:p>
                      <a:endParaRPr lang="el-GR" sz="1200"/>
                    </a:p>
                  </a:txBody>
                  <a:tcPr/>
                </a:tc>
                <a:tc>
                  <a:txBody>
                    <a:bodyPr/>
                    <a:lstStyle/>
                    <a:p>
                      <a:endParaRPr lang="el-GR" sz="1200"/>
                    </a:p>
                  </a:txBody>
                  <a:tcPr/>
                </a:tc>
                <a:tc>
                  <a:txBody>
                    <a:bodyPr/>
                    <a:lstStyle/>
                    <a:p>
                      <a:r>
                        <a:rPr kumimoji="0" lang="en-US" sz="1200" kern="1200" dirty="0" smtClean="0"/>
                        <a:t> Loss of sense of humor</a:t>
                      </a:r>
                      <a:endParaRPr lang="el-GR" sz="1200" dirty="0"/>
                    </a:p>
                  </a:txBody>
                  <a:tcPr/>
                </a:tc>
              </a:tr>
              <a:tr h="370840">
                <a:tc>
                  <a:txBody>
                    <a:bodyPr/>
                    <a:lstStyle/>
                    <a:p>
                      <a:r>
                        <a:rPr kumimoji="0" lang="en-US" sz="1200" kern="1200" dirty="0" smtClean="0"/>
                        <a:t> Weight loss or weight gain</a:t>
                      </a:r>
                      <a:endParaRPr lang="el-GR" sz="1200" dirty="0"/>
                    </a:p>
                  </a:txBody>
                  <a:tcPr/>
                </a:tc>
                <a:tc>
                  <a:txBody>
                    <a:bodyPr/>
                    <a:lstStyle/>
                    <a:p>
                      <a:endParaRPr lang="el-GR" sz="1200"/>
                    </a:p>
                  </a:txBody>
                  <a:tcPr/>
                </a:tc>
                <a:tc>
                  <a:txBody>
                    <a:bodyPr/>
                    <a:lstStyle/>
                    <a:p>
                      <a:endParaRPr lang="el-GR" sz="1200"/>
                    </a:p>
                  </a:txBody>
                  <a:tcPr/>
                </a:tc>
                <a:tc>
                  <a:txBody>
                    <a:bodyPr/>
                    <a:lstStyle/>
                    <a:p>
                      <a:endParaRPr lang="el-GR" sz="1200" dirty="0"/>
                    </a:p>
                  </a:txBody>
                  <a:tcPr/>
                </a:tc>
              </a:tr>
              <a:tr h="370840">
                <a:tc>
                  <a:txBody>
                    <a:bodyPr/>
                    <a:lstStyle/>
                    <a:p>
                      <a:r>
                        <a:rPr kumimoji="0" lang="en-US" sz="1200" kern="1200" dirty="0" smtClean="0"/>
                        <a:t>Clenched jaw or clenched teeth</a:t>
                      </a:r>
                      <a:endParaRPr lang="el-GR" sz="1200" dirty="0"/>
                    </a:p>
                  </a:txBody>
                  <a:tcPr/>
                </a:tc>
                <a:tc>
                  <a:txBody>
                    <a:bodyPr/>
                    <a:lstStyle/>
                    <a:p>
                      <a:endParaRPr lang="el-GR" sz="1200"/>
                    </a:p>
                  </a:txBody>
                  <a:tcPr/>
                </a:tc>
                <a:tc>
                  <a:txBody>
                    <a:bodyPr/>
                    <a:lstStyle/>
                    <a:p>
                      <a:endParaRPr lang="el-GR" sz="1200"/>
                    </a:p>
                  </a:txBody>
                  <a:tcPr/>
                </a:tc>
                <a:tc>
                  <a:txBody>
                    <a:bodyPr/>
                    <a:lstStyle/>
                    <a:p>
                      <a:endParaRPr lang="el-GR" sz="1200" dirty="0"/>
                    </a:p>
                  </a:txBody>
                  <a:tcPr/>
                </a:tc>
              </a:tr>
              <a:tr h="370840">
                <a:tc>
                  <a:txBody>
                    <a:bodyPr/>
                    <a:lstStyle/>
                    <a:p>
                      <a:r>
                        <a:rPr kumimoji="0" lang="en-US" sz="1200" kern="1200" dirty="0" smtClean="0"/>
                        <a:t>Fingernail-biting</a:t>
                      </a:r>
                      <a:endParaRPr lang="el-GR" sz="1200" dirty="0"/>
                    </a:p>
                  </a:txBody>
                  <a:tcPr/>
                </a:tc>
                <a:tc>
                  <a:txBody>
                    <a:bodyPr/>
                    <a:lstStyle/>
                    <a:p>
                      <a:endParaRPr lang="el-GR" sz="1200"/>
                    </a:p>
                  </a:txBody>
                  <a:tcPr/>
                </a:tc>
                <a:tc>
                  <a:txBody>
                    <a:bodyPr/>
                    <a:lstStyle/>
                    <a:p>
                      <a:endParaRPr lang="el-GR" sz="1200"/>
                    </a:p>
                  </a:txBody>
                  <a:tcPr/>
                </a:tc>
                <a:tc>
                  <a:txBody>
                    <a:bodyPr/>
                    <a:lstStyle/>
                    <a:p>
                      <a:endParaRPr lang="el-GR" sz="1200" dirty="0"/>
                    </a:p>
                  </a:txBody>
                  <a:tcPr/>
                </a:tc>
              </a:tr>
              <a:tr h="370840">
                <a:tc>
                  <a:txBody>
                    <a:bodyPr/>
                    <a:lstStyle/>
                    <a:p>
                      <a:r>
                        <a:rPr kumimoji="0" lang="en-US" sz="1200" kern="1200" dirty="0" smtClean="0"/>
                        <a:t>Sighing or changes in breathing patterns</a:t>
                      </a:r>
                      <a:endParaRPr lang="el-GR" sz="1200" dirty="0"/>
                    </a:p>
                  </a:txBody>
                  <a:tcPr/>
                </a:tc>
                <a:tc>
                  <a:txBody>
                    <a:bodyPr/>
                    <a:lstStyle/>
                    <a:p>
                      <a:endParaRPr lang="el-GR" sz="1200"/>
                    </a:p>
                  </a:txBody>
                  <a:tcPr/>
                </a:tc>
                <a:tc>
                  <a:txBody>
                    <a:bodyPr/>
                    <a:lstStyle/>
                    <a:p>
                      <a:endParaRPr lang="el-GR" sz="1200"/>
                    </a:p>
                  </a:txBody>
                  <a:tcPr/>
                </a:tc>
                <a:tc>
                  <a:txBody>
                    <a:bodyPr/>
                    <a:lstStyle/>
                    <a:p>
                      <a:endParaRPr lang="el-GR" sz="1200" dirty="0"/>
                    </a:p>
                  </a:txBody>
                  <a:tcPr/>
                </a:tc>
              </a:tr>
              <a:tr h="370840">
                <a:tc>
                  <a:txBody>
                    <a:bodyPr/>
                    <a:lstStyle/>
                    <a:p>
                      <a:r>
                        <a:rPr kumimoji="0" lang="en-US" sz="1200" kern="1200" dirty="0" smtClean="0"/>
                        <a:t> Decreased interest in sex</a:t>
                      </a:r>
                      <a:endParaRPr lang="el-GR" sz="1200" dirty="0"/>
                    </a:p>
                  </a:txBody>
                  <a:tcPr/>
                </a:tc>
                <a:tc>
                  <a:txBody>
                    <a:bodyPr/>
                    <a:lstStyle/>
                    <a:p>
                      <a:endParaRPr lang="el-GR" sz="1200"/>
                    </a:p>
                  </a:txBody>
                  <a:tcPr/>
                </a:tc>
                <a:tc>
                  <a:txBody>
                    <a:bodyPr/>
                    <a:lstStyle/>
                    <a:p>
                      <a:endParaRPr lang="el-GR" sz="1200"/>
                    </a:p>
                  </a:txBody>
                  <a:tcPr/>
                </a:tc>
                <a:tc>
                  <a:txBody>
                    <a:bodyPr/>
                    <a:lstStyle/>
                    <a:p>
                      <a:endParaRPr lang="el-GR" sz="1200" dirty="0"/>
                    </a:p>
                  </a:txBody>
                  <a:tcPr/>
                </a:tc>
              </a:tr>
            </a:tbl>
          </a:graphicData>
        </a:graphic>
      </p:graphicFrame>
      <p:sp>
        <p:nvSpPr>
          <p:cNvPr id="3" name="Title 2"/>
          <p:cNvSpPr>
            <a:spLocks noGrp="1"/>
          </p:cNvSpPr>
          <p:nvPr>
            <p:ph type="title"/>
          </p:nvPr>
        </p:nvSpPr>
        <p:spPr/>
        <p:txBody>
          <a:bodyPr/>
          <a:lstStyle/>
          <a:p>
            <a:r>
              <a:rPr lang="en-US" dirty="0" smtClean="0"/>
              <a:t>Stress Symptoms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890</TotalTime>
  <Words>945</Words>
  <Application>Microsoft Office PowerPoint</Application>
  <PresentationFormat>On-screen Show (4:3)</PresentationFormat>
  <Paragraphs>244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Concourse</vt:lpstr>
      <vt:lpstr>Stress in ATC</vt:lpstr>
      <vt:lpstr>     </vt:lpstr>
      <vt:lpstr>Stress / Stressor Definition</vt:lpstr>
      <vt:lpstr>Stress Mechanism</vt:lpstr>
      <vt:lpstr>Types of Stress based on duration</vt:lpstr>
      <vt:lpstr>Acute Vs Chronic Stress</vt:lpstr>
      <vt:lpstr>Performance and arousal stress curve.</vt:lpstr>
      <vt:lpstr>Types of stress based on performance</vt:lpstr>
      <vt:lpstr>Stress Symptoms</vt:lpstr>
      <vt:lpstr>Stressors</vt:lpstr>
      <vt:lpstr>Stressors </vt:lpstr>
      <vt:lpstr>Karasek Job Strain Model – Stress prediction</vt:lpstr>
      <vt:lpstr>Stressors</vt:lpstr>
      <vt:lpstr>The social readjustment scale -Holmes and Rahe (1967)</vt:lpstr>
      <vt:lpstr>Stress in ATC</vt:lpstr>
      <vt:lpstr>En Route ATCOs</vt:lpstr>
      <vt:lpstr>Main sources of stress in ATC</vt:lpstr>
      <vt:lpstr>Main consequences of stress for ATCOs</vt:lpstr>
      <vt:lpstr>Stress management in ATC</vt:lpstr>
      <vt:lpstr>Stress Management in ATC</vt:lpstr>
      <vt:lpstr>Stress Management in ATC</vt:lpstr>
      <vt:lpstr>Is the modern way of life stressful?</vt:lpstr>
      <vt:lpstr>Further Reading</vt:lpstr>
      <vt:lpstr>Stress Management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Fatigue Risk Management System</dc:title>
  <dc:creator>Ectoras Symeonides</dc:creator>
  <cp:lastModifiedBy>Ectoras Symeonides</cp:lastModifiedBy>
  <cp:revision>116</cp:revision>
  <dcterms:created xsi:type="dcterms:W3CDTF">2006-08-16T00:00:00Z</dcterms:created>
  <dcterms:modified xsi:type="dcterms:W3CDTF">2018-02-26T07:49:22Z</dcterms:modified>
</cp:coreProperties>
</file>